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78" r:id="rId6"/>
    <p:sldId id="259" r:id="rId7"/>
    <p:sldId id="257" r:id="rId8"/>
    <p:sldId id="280" r:id="rId9"/>
    <p:sldId id="260" r:id="rId10"/>
    <p:sldId id="266" r:id="rId11"/>
    <p:sldId id="267" r:id="rId12"/>
    <p:sldId id="276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79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F2C"/>
    <a:srgbClr val="022D78"/>
    <a:srgbClr val="01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DBEB0-C957-4C0E-A8A3-6CB1636CE622}" v="1038" dt="2024-03-11T20:50:38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lo Zatylny" userId="2842f7dc-5ac3-4e80-bfa3-3879cf7840bc" providerId="ADAL" clId="{DF1DBEB0-C957-4C0E-A8A3-6CB1636CE622}"/>
    <pc:docChg chg="undo redo custSel addSld delSld modSld sldOrd">
      <pc:chgData name="Karlo Zatylny" userId="2842f7dc-5ac3-4e80-bfa3-3879cf7840bc" providerId="ADAL" clId="{DF1DBEB0-C957-4C0E-A8A3-6CB1636CE622}" dt="2024-03-14T19:15:08.453" v="4097" actId="20577"/>
      <pc:docMkLst>
        <pc:docMk/>
      </pc:docMkLst>
      <pc:sldChg chg="addSp modSp mod">
        <pc:chgData name="Karlo Zatylny" userId="2842f7dc-5ac3-4e80-bfa3-3879cf7840bc" providerId="ADAL" clId="{DF1DBEB0-C957-4C0E-A8A3-6CB1636CE622}" dt="2024-03-06T10:15:13.440" v="562" actId="962"/>
        <pc:sldMkLst>
          <pc:docMk/>
          <pc:sldMk cId="1677993201" sldId="256"/>
        </pc:sldMkLst>
        <pc:picChg chg="add mod">
          <ac:chgData name="Karlo Zatylny" userId="2842f7dc-5ac3-4e80-bfa3-3879cf7840bc" providerId="ADAL" clId="{DF1DBEB0-C957-4C0E-A8A3-6CB1636CE622}" dt="2024-03-06T10:15:13.440" v="562" actId="962"/>
          <ac:picMkLst>
            <pc:docMk/>
            <pc:sldMk cId="1677993201" sldId="256"/>
            <ac:picMk id="4" creationId="{FA978873-DAD4-C635-6675-C213927CA0EA}"/>
          </ac:picMkLst>
        </pc:picChg>
      </pc:sldChg>
      <pc:sldChg chg="addSp modSp mod modNotesTx">
        <pc:chgData name="Karlo Zatylny" userId="2842f7dc-5ac3-4e80-bfa3-3879cf7840bc" providerId="ADAL" clId="{DF1DBEB0-C957-4C0E-A8A3-6CB1636CE622}" dt="2024-03-11T19:34:05.491" v="3135" actId="962"/>
        <pc:sldMkLst>
          <pc:docMk/>
          <pc:sldMk cId="2790443059" sldId="257"/>
        </pc:sldMkLst>
        <pc:spChg chg="mod">
          <ac:chgData name="Karlo Zatylny" userId="2842f7dc-5ac3-4e80-bfa3-3879cf7840bc" providerId="ADAL" clId="{DF1DBEB0-C957-4C0E-A8A3-6CB1636CE622}" dt="2024-03-06T09:57:46.368" v="192" actId="14100"/>
          <ac:spMkLst>
            <pc:docMk/>
            <pc:sldMk cId="2790443059" sldId="257"/>
            <ac:spMk id="2" creationId="{13C5D5B3-386B-534D-8841-4E7A55E30981}"/>
          </ac:spMkLst>
        </pc:spChg>
        <pc:spChg chg="mod">
          <ac:chgData name="Karlo Zatylny" userId="2842f7dc-5ac3-4e80-bfa3-3879cf7840bc" providerId="ADAL" clId="{DF1DBEB0-C957-4C0E-A8A3-6CB1636CE622}" dt="2024-03-06T09:57:51.996" v="193" actId="1076"/>
          <ac:spMkLst>
            <pc:docMk/>
            <pc:sldMk cId="2790443059" sldId="257"/>
            <ac:spMk id="3" creationId="{AFE256BF-FB96-863F-F32E-E5CADC724AD7}"/>
          </ac:spMkLst>
        </pc:spChg>
        <pc:picChg chg="add mod">
          <ac:chgData name="Karlo Zatylny" userId="2842f7dc-5ac3-4e80-bfa3-3879cf7840bc" providerId="ADAL" clId="{DF1DBEB0-C957-4C0E-A8A3-6CB1636CE622}" dt="2024-03-11T19:34:05.491" v="3135" actId="962"/>
          <ac:picMkLst>
            <pc:docMk/>
            <pc:sldMk cId="2790443059" sldId="257"/>
            <ac:picMk id="1026" creationId="{9F1690B8-75C2-1CB2-036B-39E76B412D5F}"/>
          </ac:picMkLst>
        </pc:picChg>
      </pc:sldChg>
      <pc:sldChg chg="addSp delSp modSp del mod setBg">
        <pc:chgData name="Karlo Zatylny" userId="2842f7dc-5ac3-4e80-bfa3-3879cf7840bc" providerId="ADAL" clId="{DF1DBEB0-C957-4C0E-A8A3-6CB1636CE622}" dt="2024-03-06T10:06:32.563" v="374" actId="47"/>
        <pc:sldMkLst>
          <pc:docMk/>
          <pc:sldMk cId="3795227103" sldId="258"/>
        </pc:sldMkLst>
        <pc:spChg chg="mod">
          <ac:chgData name="Karlo Zatylny" userId="2842f7dc-5ac3-4e80-bfa3-3879cf7840bc" providerId="ADAL" clId="{DF1DBEB0-C957-4C0E-A8A3-6CB1636CE622}" dt="2024-03-06T09:59:11.620" v="213" actId="26606"/>
          <ac:spMkLst>
            <pc:docMk/>
            <pc:sldMk cId="3795227103" sldId="258"/>
            <ac:spMk id="2" creationId="{EEE6248A-B477-6B7D-2C52-BA56B1B6DF31}"/>
          </ac:spMkLst>
        </pc:spChg>
        <pc:spChg chg="mod">
          <ac:chgData name="Karlo Zatylny" userId="2842f7dc-5ac3-4e80-bfa3-3879cf7840bc" providerId="ADAL" clId="{DF1DBEB0-C957-4C0E-A8A3-6CB1636CE622}" dt="2024-03-06T09:59:11.620" v="213" actId="26606"/>
          <ac:spMkLst>
            <pc:docMk/>
            <pc:sldMk cId="3795227103" sldId="258"/>
            <ac:spMk id="3" creationId="{76736B36-CDE7-2BB7-80AB-73171CE95E63}"/>
          </ac:spMkLst>
        </pc:spChg>
        <pc:grpChg chg="add">
          <ac:chgData name="Karlo Zatylny" userId="2842f7dc-5ac3-4e80-bfa3-3879cf7840bc" providerId="ADAL" clId="{DF1DBEB0-C957-4C0E-A8A3-6CB1636CE622}" dt="2024-03-06T09:59:11.620" v="213" actId="26606"/>
          <ac:grpSpMkLst>
            <pc:docMk/>
            <pc:sldMk cId="3795227103" sldId="258"/>
            <ac:grpSpMk id="2055" creationId="{6258F736-B256-8039-9DC6-F4E49A5C5AD5}"/>
          </ac:grpSpMkLst>
        </pc:grpChg>
        <pc:picChg chg="add del mod">
          <ac:chgData name="Karlo Zatylny" userId="2842f7dc-5ac3-4e80-bfa3-3879cf7840bc" providerId="ADAL" clId="{DF1DBEB0-C957-4C0E-A8A3-6CB1636CE622}" dt="2024-03-06T10:01:03.708" v="224" actId="21"/>
          <ac:picMkLst>
            <pc:docMk/>
            <pc:sldMk cId="3795227103" sldId="258"/>
            <ac:picMk id="2050" creationId="{2D9EB62A-7332-0494-C829-863296A15D4A}"/>
          </ac:picMkLst>
        </pc:picChg>
      </pc:sldChg>
      <pc:sldChg chg="modSp mod ord modNotesTx">
        <pc:chgData name="Karlo Zatylny" userId="2842f7dc-5ac3-4e80-bfa3-3879cf7840bc" providerId="ADAL" clId="{DF1DBEB0-C957-4C0E-A8A3-6CB1636CE622}" dt="2024-03-14T18:54:23.136" v="4088" actId="20577"/>
        <pc:sldMkLst>
          <pc:docMk/>
          <pc:sldMk cId="719132667" sldId="259"/>
        </pc:sldMkLst>
        <pc:spChg chg="mod">
          <ac:chgData name="Karlo Zatylny" userId="2842f7dc-5ac3-4e80-bfa3-3879cf7840bc" providerId="ADAL" clId="{DF1DBEB0-C957-4C0E-A8A3-6CB1636CE622}" dt="2024-03-06T10:02:45.061" v="251" actId="20577"/>
          <ac:spMkLst>
            <pc:docMk/>
            <pc:sldMk cId="719132667" sldId="259"/>
            <ac:spMk id="2" creationId="{2538A849-0437-4947-568F-7AC55AFCC0F5}"/>
          </ac:spMkLst>
        </pc:spChg>
        <pc:spChg chg="mod">
          <ac:chgData name="Karlo Zatylny" userId="2842f7dc-5ac3-4e80-bfa3-3879cf7840bc" providerId="ADAL" clId="{DF1DBEB0-C957-4C0E-A8A3-6CB1636CE622}" dt="2024-03-14T18:54:22.554" v="4085" actId="27636"/>
          <ac:spMkLst>
            <pc:docMk/>
            <pc:sldMk cId="719132667" sldId="259"/>
            <ac:spMk id="3" creationId="{45EF42CB-DEFA-A56A-AC8C-FE3D6A0DD1B2}"/>
          </ac:spMkLst>
        </pc:spChg>
        <pc:spChg chg="mod">
          <ac:chgData name="Karlo Zatylny" userId="2842f7dc-5ac3-4e80-bfa3-3879cf7840bc" providerId="ADAL" clId="{DF1DBEB0-C957-4C0E-A8A3-6CB1636CE622}" dt="2024-03-14T18:54:23.136" v="4088" actId="20577"/>
          <ac:spMkLst>
            <pc:docMk/>
            <pc:sldMk cId="719132667" sldId="259"/>
            <ac:spMk id="4" creationId="{E26678DF-7050-1C89-8B2E-D0268A9AA4BE}"/>
          </ac:spMkLst>
        </pc:spChg>
      </pc:sldChg>
      <pc:sldChg chg="addSp delSp modSp mod ord modNotesTx">
        <pc:chgData name="Karlo Zatylny" userId="2842f7dc-5ac3-4e80-bfa3-3879cf7840bc" providerId="ADAL" clId="{DF1DBEB0-C957-4C0E-A8A3-6CB1636CE622}" dt="2024-03-11T19:34:42.228" v="3203" actId="962"/>
        <pc:sldMkLst>
          <pc:docMk/>
          <pc:sldMk cId="1427387460" sldId="260"/>
        </pc:sldMkLst>
        <pc:spChg chg="mod">
          <ac:chgData name="Karlo Zatylny" userId="2842f7dc-5ac3-4e80-bfa3-3879cf7840bc" providerId="ADAL" clId="{DF1DBEB0-C957-4C0E-A8A3-6CB1636CE622}" dt="2024-03-06T10:00:47.112" v="221" actId="20577"/>
          <ac:spMkLst>
            <pc:docMk/>
            <pc:sldMk cId="1427387460" sldId="260"/>
            <ac:spMk id="2" creationId="{6D369EC2-1A97-36D7-6200-D66F3BB5B3E3}"/>
          </ac:spMkLst>
        </pc:spChg>
        <pc:spChg chg="add del">
          <ac:chgData name="Karlo Zatylny" userId="2842f7dc-5ac3-4e80-bfa3-3879cf7840bc" providerId="ADAL" clId="{DF1DBEB0-C957-4C0E-A8A3-6CB1636CE622}" dt="2024-03-06T10:01:30.862" v="228" actId="478"/>
          <ac:spMkLst>
            <pc:docMk/>
            <pc:sldMk cId="1427387460" sldId="260"/>
            <ac:spMk id="3" creationId="{DF89A241-17CB-B0ED-B706-543D6A5CB349}"/>
          </ac:spMkLst>
        </pc:spChg>
        <pc:spChg chg="mod">
          <ac:chgData name="Karlo Zatylny" userId="2842f7dc-5ac3-4e80-bfa3-3879cf7840bc" providerId="ADAL" clId="{DF1DBEB0-C957-4C0E-A8A3-6CB1636CE622}" dt="2024-03-06T10:01:47.398" v="236" actId="27636"/>
          <ac:spMkLst>
            <pc:docMk/>
            <pc:sldMk cId="1427387460" sldId="260"/>
            <ac:spMk id="4" creationId="{92D98C08-EF5F-A28A-F13E-45D730D02851}"/>
          </ac:spMkLst>
        </pc:spChg>
        <pc:picChg chg="add mod">
          <ac:chgData name="Karlo Zatylny" userId="2842f7dc-5ac3-4e80-bfa3-3879cf7840bc" providerId="ADAL" clId="{DF1DBEB0-C957-4C0E-A8A3-6CB1636CE622}" dt="2024-03-11T19:34:42.228" v="3203" actId="962"/>
          <ac:picMkLst>
            <pc:docMk/>
            <pc:sldMk cId="1427387460" sldId="260"/>
            <ac:picMk id="5" creationId="{3008C01B-62D8-D687-50E4-BCBEA1EFF2CD}"/>
          </ac:picMkLst>
        </pc:picChg>
        <pc:picChg chg="add mod">
          <ac:chgData name="Karlo Zatylny" userId="2842f7dc-5ac3-4e80-bfa3-3879cf7840bc" providerId="ADAL" clId="{DF1DBEB0-C957-4C0E-A8A3-6CB1636CE622}" dt="2024-03-07T09:47:36.074" v="2362" actId="1076"/>
          <ac:picMkLst>
            <pc:docMk/>
            <pc:sldMk cId="1427387460" sldId="260"/>
            <ac:picMk id="7" creationId="{C7B31DCF-CA77-97AA-002C-CF34345F1040}"/>
          </ac:picMkLst>
        </pc:picChg>
        <pc:picChg chg="add mod">
          <ac:chgData name="Karlo Zatylny" userId="2842f7dc-5ac3-4e80-bfa3-3879cf7840bc" providerId="ADAL" clId="{DF1DBEB0-C957-4C0E-A8A3-6CB1636CE622}" dt="2024-03-07T09:48:08.299" v="2367" actId="1076"/>
          <ac:picMkLst>
            <pc:docMk/>
            <pc:sldMk cId="1427387460" sldId="260"/>
            <ac:picMk id="9" creationId="{EE1B0681-9FF2-92EF-9B0B-92E8895D3F14}"/>
          </ac:picMkLst>
        </pc:picChg>
        <pc:picChg chg="add mod">
          <ac:chgData name="Karlo Zatylny" userId="2842f7dc-5ac3-4e80-bfa3-3879cf7840bc" providerId="ADAL" clId="{DF1DBEB0-C957-4C0E-A8A3-6CB1636CE622}" dt="2024-03-06T10:01:20.220" v="226"/>
          <ac:picMkLst>
            <pc:docMk/>
            <pc:sldMk cId="1427387460" sldId="260"/>
            <ac:picMk id="2050" creationId="{2D9EB62A-7332-0494-C829-863296A15D4A}"/>
          </ac:picMkLst>
        </pc:picChg>
      </pc:sldChg>
      <pc:sldChg chg="del">
        <pc:chgData name="Karlo Zatylny" userId="2842f7dc-5ac3-4e80-bfa3-3879cf7840bc" providerId="ADAL" clId="{DF1DBEB0-C957-4C0E-A8A3-6CB1636CE622}" dt="2024-03-06T12:48:44.233" v="1941" actId="47"/>
        <pc:sldMkLst>
          <pc:docMk/>
          <pc:sldMk cId="2462446341" sldId="262"/>
        </pc:sldMkLst>
      </pc:sldChg>
      <pc:sldChg chg="modSp del mod">
        <pc:chgData name="Karlo Zatylny" userId="2842f7dc-5ac3-4e80-bfa3-3879cf7840bc" providerId="ADAL" clId="{DF1DBEB0-C957-4C0E-A8A3-6CB1636CE622}" dt="2024-03-06T12:46:37.422" v="1824" actId="47"/>
        <pc:sldMkLst>
          <pc:docMk/>
          <pc:sldMk cId="2771609932" sldId="265"/>
        </pc:sldMkLst>
        <pc:spChg chg="mod">
          <ac:chgData name="Karlo Zatylny" userId="2842f7dc-5ac3-4e80-bfa3-3879cf7840bc" providerId="ADAL" clId="{DF1DBEB0-C957-4C0E-A8A3-6CB1636CE622}" dt="2024-03-06T10:15:28.195" v="563" actId="20577"/>
          <ac:spMkLst>
            <pc:docMk/>
            <pc:sldMk cId="2771609932" sldId="265"/>
            <ac:spMk id="2" creationId="{8C4F34E5-D1BB-D74E-C22B-78BD2A2B4801}"/>
          </ac:spMkLst>
        </pc:spChg>
        <pc:spChg chg="mod">
          <ac:chgData name="Karlo Zatylny" userId="2842f7dc-5ac3-4e80-bfa3-3879cf7840bc" providerId="ADAL" clId="{DF1DBEB0-C957-4C0E-A8A3-6CB1636CE622}" dt="2024-03-06T10:15:44.732" v="587" actId="20577"/>
          <ac:spMkLst>
            <pc:docMk/>
            <pc:sldMk cId="2771609932" sldId="265"/>
            <ac:spMk id="3" creationId="{C069B886-69C3-4CF8-4A96-54882EDCD714}"/>
          </ac:spMkLst>
        </pc:spChg>
      </pc:sldChg>
      <pc:sldChg chg="addSp delSp modSp new mod">
        <pc:chgData name="Karlo Zatylny" userId="2842f7dc-5ac3-4e80-bfa3-3879cf7840bc" providerId="ADAL" clId="{DF1DBEB0-C957-4C0E-A8A3-6CB1636CE622}" dt="2024-03-11T20:50:38.086" v="4058" actId="962"/>
        <pc:sldMkLst>
          <pc:docMk/>
          <pc:sldMk cId="3319440445" sldId="266"/>
        </pc:sldMkLst>
        <pc:spChg chg="mod">
          <ac:chgData name="Karlo Zatylny" userId="2842f7dc-5ac3-4e80-bfa3-3879cf7840bc" providerId="ADAL" clId="{DF1DBEB0-C957-4C0E-A8A3-6CB1636CE622}" dt="2024-03-11T19:28:27.026" v="2591" actId="1076"/>
          <ac:spMkLst>
            <pc:docMk/>
            <pc:sldMk cId="3319440445" sldId="266"/>
            <ac:spMk id="2" creationId="{52000C6E-FF73-0ED3-D689-917DC19D55D1}"/>
          </ac:spMkLst>
        </pc:spChg>
        <pc:spChg chg="del">
          <ac:chgData name="Karlo Zatylny" userId="2842f7dc-5ac3-4e80-bfa3-3879cf7840bc" providerId="ADAL" clId="{DF1DBEB0-C957-4C0E-A8A3-6CB1636CE622}" dt="2024-03-06T10:04:49.421" v="279" actId="478"/>
          <ac:spMkLst>
            <pc:docMk/>
            <pc:sldMk cId="3319440445" sldId="266"/>
            <ac:spMk id="3" creationId="{D35CFCCD-5E8C-D324-586C-D22DA26BB294}"/>
          </ac:spMkLst>
        </pc:spChg>
        <pc:spChg chg="mod">
          <ac:chgData name="Karlo Zatylny" userId="2842f7dc-5ac3-4e80-bfa3-3879cf7840bc" providerId="ADAL" clId="{DF1DBEB0-C957-4C0E-A8A3-6CB1636CE622}" dt="2024-03-11T19:28:32.119" v="2592" actId="1076"/>
          <ac:spMkLst>
            <pc:docMk/>
            <pc:sldMk cId="3319440445" sldId="266"/>
            <ac:spMk id="4" creationId="{1BC12FB0-1C62-E242-C28C-A9D587871640}"/>
          </ac:spMkLst>
        </pc:spChg>
        <pc:picChg chg="add mod">
          <ac:chgData name="Karlo Zatylny" userId="2842f7dc-5ac3-4e80-bfa3-3879cf7840bc" providerId="ADAL" clId="{DF1DBEB0-C957-4C0E-A8A3-6CB1636CE622}" dt="2024-03-11T20:50:38.086" v="4058" actId="962"/>
          <ac:picMkLst>
            <pc:docMk/>
            <pc:sldMk cId="3319440445" sldId="266"/>
            <ac:picMk id="3074" creationId="{C1536859-1E93-56EA-7C06-C0B6B064564A}"/>
          </ac:picMkLst>
        </pc:picChg>
      </pc:sldChg>
      <pc:sldChg chg="modSp new mod">
        <pc:chgData name="Karlo Zatylny" userId="2842f7dc-5ac3-4e80-bfa3-3879cf7840bc" providerId="ADAL" clId="{DF1DBEB0-C957-4C0E-A8A3-6CB1636CE622}" dt="2024-03-06T10:09:51.491" v="476" actId="20577"/>
        <pc:sldMkLst>
          <pc:docMk/>
          <pc:sldMk cId="1104283247" sldId="267"/>
        </pc:sldMkLst>
        <pc:spChg chg="mod">
          <ac:chgData name="Karlo Zatylny" userId="2842f7dc-5ac3-4e80-bfa3-3879cf7840bc" providerId="ADAL" clId="{DF1DBEB0-C957-4C0E-A8A3-6CB1636CE622}" dt="2024-03-06T10:09:17.073" v="459" actId="20577"/>
          <ac:spMkLst>
            <pc:docMk/>
            <pc:sldMk cId="1104283247" sldId="267"/>
            <ac:spMk id="2" creationId="{28D60EA3-75D6-1EE8-8D77-6239BE6E8795}"/>
          </ac:spMkLst>
        </pc:spChg>
        <pc:spChg chg="mod">
          <ac:chgData name="Karlo Zatylny" userId="2842f7dc-5ac3-4e80-bfa3-3879cf7840bc" providerId="ADAL" clId="{DF1DBEB0-C957-4C0E-A8A3-6CB1636CE622}" dt="2024-03-06T10:09:51.491" v="476" actId="20577"/>
          <ac:spMkLst>
            <pc:docMk/>
            <pc:sldMk cId="1104283247" sldId="267"/>
            <ac:spMk id="3" creationId="{24371707-EFA8-B222-9AB0-DBB996231DDB}"/>
          </ac:spMkLst>
        </pc:spChg>
      </pc:sldChg>
      <pc:sldChg chg="addSp delSp modSp new mod">
        <pc:chgData name="Karlo Zatylny" userId="2842f7dc-5ac3-4e80-bfa3-3879cf7840bc" providerId="ADAL" clId="{DF1DBEB0-C957-4C0E-A8A3-6CB1636CE622}" dt="2024-03-14T19:15:08.453" v="4097" actId="20577"/>
        <pc:sldMkLst>
          <pc:docMk/>
          <pc:sldMk cId="1828346054" sldId="268"/>
        </pc:sldMkLst>
        <pc:spChg chg="mod">
          <ac:chgData name="Karlo Zatylny" userId="2842f7dc-5ac3-4e80-bfa3-3879cf7840bc" providerId="ADAL" clId="{DF1DBEB0-C957-4C0E-A8A3-6CB1636CE622}" dt="2024-03-11T19:29:16.859" v="2594" actId="1076"/>
          <ac:spMkLst>
            <pc:docMk/>
            <pc:sldMk cId="1828346054" sldId="268"/>
            <ac:spMk id="2" creationId="{70DE0A76-3F69-CEBD-7736-41F5F4E72B3A}"/>
          </ac:spMkLst>
        </pc:spChg>
        <pc:spChg chg="del">
          <ac:chgData name="Karlo Zatylny" userId="2842f7dc-5ac3-4e80-bfa3-3879cf7840bc" providerId="ADAL" clId="{DF1DBEB0-C957-4C0E-A8A3-6CB1636CE622}" dt="2024-03-06T10:11:39.219" v="521"/>
          <ac:spMkLst>
            <pc:docMk/>
            <pc:sldMk cId="1828346054" sldId="268"/>
            <ac:spMk id="3" creationId="{C12683D3-B568-49C0-9F10-627402CDCF39}"/>
          </ac:spMkLst>
        </pc:spChg>
        <pc:spChg chg="mod">
          <ac:chgData name="Karlo Zatylny" userId="2842f7dc-5ac3-4e80-bfa3-3879cf7840bc" providerId="ADAL" clId="{DF1DBEB0-C957-4C0E-A8A3-6CB1636CE622}" dt="2024-03-14T19:15:08.453" v="4097" actId="20577"/>
          <ac:spMkLst>
            <pc:docMk/>
            <pc:sldMk cId="1828346054" sldId="268"/>
            <ac:spMk id="4" creationId="{6F8F69CB-49F4-36E2-BEFC-7BC8BD3BAAD5}"/>
          </ac:spMkLst>
        </pc:spChg>
        <pc:spChg chg="add del mod">
          <ac:chgData name="Karlo Zatylny" userId="2842f7dc-5ac3-4e80-bfa3-3879cf7840bc" providerId="ADAL" clId="{DF1DBEB0-C957-4C0E-A8A3-6CB1636CE622}" dt="2024-03-06T10:12:20.536" v="529" actId="478"/>
          <ac:spMkLst>
            <pc:docMk/>
            <pc:sldMk cId="1828346054" sldId="268"/>
            <ac:spMk id="5" creationId="{1C91136F-B1E5-2388-1BFD-E71709E069E5}"/>
          </ac:spMkLst>
        </pc:spChg>
        <pc:picChg chg="add del mod">
          <ac:chgData name="Karlo Zatylny" userId="2842f7dc-5ac3-4e80-bfa3-3879cf7840bc" providerId="ADAL" clId="{DF1DBEB0-C957-4C0E-A8A3-6CB1636CE622}" dt="2024-03-06T10:12:12.966" v="528" actId="478"/>
          <ac:picMkLst>
            <pc:docMk/>
            <pc:sldMk cId="1828346054" sldId="268"/>
            <ac:picMk id="5122" creationId="{D692423E-DE23-02CB-228D-CC74A7DA4CE5}"/>
          </ac:picMkLst>
        </pc:picChg>
        <pc:picChg chg="add mod">
          <ac:chgData name="Karlo Zatylny" userId="2842f7dc-5ac3-4e80-bfa3-3879cf7840bc" providerId="ADAL" clId="{DF1DBEB0-C957-4C0E-A8A3-6CB1636CE622}" dt="2024-03-11T19:37:10.376" v="3561" actId="962"/>
          <ac:picMkLst>
            <pc:docMk/>
            <pc:sldMk cId="1828346054" sldId="268"/>
            <ac:picMk id="5124" creationId="{8D30B4F8-7A74-9753-38E0-F58AB218E9F3}"/>
          </ac:picMkLst>
        </pc:picChg>
        <pc:picChg chg="add mod">
          <ac:chgData name="Karlo Zatylny" userId="2842f7dc-5ac3-4e80-bfa3-3879cf7840bc" providerId="ADAL" clId="{DF1DBEB0-C957-4C0E-A8A3-6CB1636CE622}" dt="2024-03-11T19:36:20.694" v="3457" actId="962"/>
          <ac:picMkLst>
            <pc:docMk/>
            <pc:sldMk cId="1828346054" sldId="268"/>
            <ac:picMk id="5126" creationId="{E06FD4BF-505F-1355-D4B3-9990B7F4C3D3}"/>
          </ac:picMkLst>
        </pc:picChg>
      </pc:sldChg>
      <pc:sldChg chg="addSp delSp modSp new mod modNotesTx">
        <pc:chgData name="Karlo Zatylny" userId="2842f7dc-5ac3-4e80-bfa3-3879cf7840bc" providerId="ADAL" clId="{DF1DBEB0-C957-4C0E-A8A3-6CB1636CE622}" dt="2024-03-11T19:37:50.854" v="3755" actId="962"/>
        <pc:sldMkLst>
          <pc:docMk/>
          <pc:sldMk cId="4042857025" sldId="269"/>
        </pc:sldMkLst>
        <pc:spChg chg="mod">
          <ac:chgData name="Karlo Zatylny" userId="2842f7dc-5ac3-4e80-bfa3-3879cf7840bc" providerId="ADAL" clId="{DF1DBEB0-C957-4C0E-A8A3-6CB1636CE622}" dt="2024-03-06T10:16:33.128" v="609" actId="20577"/>
          <ac:spMkLst>
            <pc:docMk/>
            <pc:sldMk cId="4042857025" sldId="269"/>
            <ac:spMk id="2" creationId="{CD024B73-305B-3480-FBE9-0CB3AEFC1399}"/>
          </ac:spMkLst>
        </pc:spChg>
        <pc:spChg chg="mod">
          <ac:chgData name="Karlo Zatylny" userId="2842f7dc-5ac3-4e80-bfa3-3879cf7840bc" providerId="ADAL" clId="{DF1DBEB0-C957-4C0E-A8A3-6CB1636CE622}" dt="2024-03-06T10:16:45.110" v="652" actId="20577"/>
          <ac:spMkLst>
            <pc:docMk/>
            <pc:sldMk cId="4042857025" sldId="269"/>
            <ac:spMk id="3" creationId="{CA9824A3-5B2A-B007-ECD1-280836B6BAA0}"/>
          </ac:spMkLst>
        </pc:spChg>
        <pc:spChg chg="del mod">
          <ac:chgData name="Karlo Zatylny" userId="2842f7dc-5ac3-4e80-bfa3-3879cf7840bc" providerId="ADAL" clId="{DF1DBEB0-C957-4C0E-A8A3-6CB1636CE622}" dt="2024-03-06T11:25:42.513" v="1577" actId="478"/>
          <ac:spMkLst>
            <pc:docMk/>
            <pc:sldMk cId="4042857025" sldId="269"/>
            <ac:spMk id="4" creationId="{8A55353F-708C-DFAC-3AA4-0991A6D0C962}"/>
          </ac:spMkLst>
        </pc:spChg>
        <pc:spChg chg="mod">
          <ac:chgData name="Karlo Zatylny" userId="2842f7dc-5ac3-4e80-bfa3-3879cf7840bc" providerId="ADAL" clId="{DF1DBEB0-C957-4C0E-A8A3-6CB1636CE622}" dt="2024-03-06T10:17:35.485" v="680" actId="20577"/>
          <ac:spMkLst>
            <pc:docMk/>
            <pc:sldMk cId="4042857025" sldId="269"/>
            <ac:spMk id="5" creationId="{0A3781E1-85B0-FF74-88CA-F8C164DB0F28}"/>
          </ac:spMkLst>
        </pc:spChg>
        <pc:spChg chg="mod">
          <ac:chgData name="Karlo Zatylny" userId="2842f7dc-5ac3-4e80-bfa3-3879cf7840bc" providerId="ADAL" clId="{DF1DBEB0-C957-4C0E-A8A3-6CB1636CE622}" dt="2024-03-06T10:20:21.930" v="811" actId="20577"/>
          <ac:spMkLst>
            <pc:docMk/>
            <pc:sldMk cId="4042857025" sldId="269"/>
            <ac:spMk id="6" creationId="{686B72C5-2CAF-5375-4C11-274F5FC06033}"/>
          </ac:spMkLst>
        </pc:spChg>
        <pc:picChg chg="add mod">
          <ac:chgData name="Karlo Zatylny" userId="2842f7dc-5ac3-4e80-bfa3-3879cf7840bc" providerId="ADAL" clId="{DF1DBEB0-C957-4C0E-A8A3-6CB1636CE622}" dt="2024-03-11T19:37:50.854" v="3755" actId="962"/>
          <ac:picMkLst>
            <pc:docMk/>
            <pc:sldMk cId="4042857025" sldId="269"/>
            <ac:picMk id="6146" creationId="{865CA778-7823-3CED-6C01-E41AF8122B43}"/>
          </ac:picMkLst>
        </pc:picChg>
      </pc:sldChg>
      <pc:sldChg chg="addSp delSp modSp new mod modNotesTx">
        <pc:chgData name="Karlo Zatylny" userId="2842f7dc-5ac3-4e80-bfa3-3879cf7840bc" providerId="ADAL" clId="{DF1DBEB0-C957-4C0E-A8A3-6CB1636CE622}" dt="2024-03-06T10:23:37.970" v="1006" actId="20577"/>
        <pc:sldMkLst>
          <pc:docMk/>
          <pc:sldMk cId="1464690178" sldId="270"/>
        </pc:sldMkLst>
        <pc:spChg chg="mod">
          <ac:chgData name="Karlo Zatylny" userId="2842f7dc-5ac3-4e80-bfa3-3879cf7840bc" providerId="ADAL" clId="{DF1DBEB0-C957-4C0E-A8A3-6CB1636CE622}" dt="2024-03-06T10:23:04.183" v="959" actId="20577"/>
          <ac:spMkLst>
            <pc:docMk/>
            <pc:sldMk cId="1464690178" sldId="270"/>
            <ac:spMk id="2" creationId="{DB3819A1-9D49-2351-C223-F750171FF301}"/>
          </ac:spMkLst>
        </pc:spChg>
        <pc:spChg chg="mod">
          <ac:chgData name="Karlo Zatylny" userId="2842f7dc-5ac3-4e80-bfa3-3879cf7840bc" providerId="ADAL" clId="{DF1DBEB0-C957-4C0E-A8A3-6CB1636CE622}" dt="2024-03-06T10:23:13.597" v="961" actId="14100"/>
          <ac:spMkLst>
            <pc:docMk/>
            <pc:sldMk cId="1464690178" sldId="270"/>
            <ac:spMk id="3" creationId="{5AB2A290-DE5C-B40D-62C3-E117AA3532A6}"/>
          </ac:spMkLst>
        </pc:spChg>
        <pc:spChg chg="del">
          <ac:chgData name="Karlo Zatylny" userId="2842f7dc-5ac3-4e80-bfa3-3879cf7840bc" providerId="ADAL" clId="{DF1DBEB0-C957-4C0E-A8A3-6CB1636CE622}" dt="2024-03-06T10:22:59.878" v="958" actId="478"/>
          <ac:spMkLst>
            <pc:docMk/>
            <pc:sldMk cId="1464690178" sldId="270"/>
            <ac:spMk id="4" creationId="{13CC2ACF-F8E3-E383-DAF1-767611E541B8}"/>
          </ac:spMkLst>
        </pc:spChg>
        <pc:spChg chg="mod">
          <ac:chgData name="Karlo Zatylny" userId="2842f7dc-5ac3-4e80-bfa3-3879cf7840bc" providerId="ADAL" clId="{DF1DBEB0-C957-4C0E-A8A3-6CB1636CE622}" dt="2024-03-06T10:22:44.520" v="957" actId="1076"/>
          <ac:spMkLst>
            <pc:docMk/>
            <pc:sldMk cId="1464690178" sldId="270"/>
            <ac:spMk id="5" creationId="{AEDCBDB3-1A94-0047-9220-61BE95C8BA7C}"/>
          </ac:spMkLst>
        </pc:spChg>
        <pc:spChg chg="mod">
          <ac:chgData name="Karlo Zatylny" userId="2842f7dc-5ac3-4e80-bfa3-3879cf7840bc" providerId="ADAL" clId="{DF1DBEB0-C957-4C0E-A8A3-6CB1636CE622}" dt="2024-03-06T10:22:36.709" v="956" actId="1076"/>
          <ac:spMkLst>
            <pc:docMk/>
            <pc:sldMk cId="1464690178" sldId="270"/>
            <ac:spMk id="6" creationId="{9E1372F1-2237-4CA9-143B-213FD60EDCA4}"/>
          </ac:spMkLst>
        </pc:spChg>
        <pc:picChg chg="add mod">
          <ac:chgData name="Karlo Zatylny" userId="2842f7dc-5ac3-4e80-bfa3-3879cf7840bc" providerId="ADAL" clId="{DF1DBEB0-C957-4C0E-A8A3-6CB1636CE622}" dt="2024-03-06T10:22:28.881" v="955" actId="1076"/>
          <ac:picMkLst>
            <pc:docMk/>
            <pc:sldMk cId="1464690178" sldId="270"/>
            <ac:picMk id="7170" creationId="{61947358-547B-8D64-29C9-453CCB26F300}"/>
          </ac:picMkLst>
        </pc:picChg>
      </pc:sldChg>
      <pc:sldChg chg="addSp delSp modSp new mod">
        <pc:chgData name="Karlo Zatylny" userId="2842f7dc-5ac3-4e80-bfa3-3879cf7840bc" providerId="ADAL" clId="{DF1DBEB0-C957-4C0E-A8A3-6CB1636CE622}" dt="2024-03-11T20:43:17.400" v="4009" actId="27636"/>
        <pc:sldMkLst>
          <pc:docMk/>
          <pc:sldMk cId="86379467" sldId="271"/>
        </pc:sldMkLst>
        <pc:spChg chg="mod">
          <ac:chgData name="Karlo Zatylny" userId="2842f7dc-5ac3-4e80-bfa3-3879cf7840bc" providerId="ADAL" clId="{DF1DBEB0-C957-4C0E-A8A3-6CB1636CE622}" dt="2024-03-06T10:24:58.569" v="1029" actId="20577"/>
          <ac:spMkLst>
            <pc:docMk/>
            <pc:sldMk cId="86379467" sldId="271"/>
            <ac:spMk id="2" creationId="{2858FB37-DD62-9308-1103-B2040ED0B012}"/>
          </ac:spMkLst>
        </pc:spChg>
        <pc:spChg chg="mod">
          <ac:chgData name="Karlo Zatylny" userId="2842f7dc-5ac3-4e80-bfa3-3879cf7840bc" providerId="ADAL" clId="{DF1DBEB0-C957-4C0E-A8A3-6CB1636CE622}" dt="2024-03-06T11:35:58.774" v="1612" actId="1076"/>
          <ac:spMkLst>
            <pc:docMk/>
            <pc:sldMk cId="86379467" sldId="271"/>
            <ac:spMk id="3" creationId="{28398BF3-DFCC-4E80-6270-C77BAABC0F7E}"/>
          </ac:spMkLst>
        </pc:spChg>
        <pc:spChg chg="del mod">
          <ac:chgData name="Karlo Zatylny" userId="2842f7dc-5ac3-4e80-bfa3-3879cf7840bc" providerId="ADAL" clId="{DF1DBEB0-C957-4C0E-A8A3-6CB1636CE622}" dt="2024-03-06T10:26:22.645" v="1119" actId="478"/>
          <ac:spMkLst>
            <pc:docMk/>
            <pc:sldMk cId="86379467" sldId="271"/>
            <ac:spMk id="4" creationId="{0E977608-06C1-6B3C-C860-7E908CF1E2BB}"/>
          </ac:spMkLst>
        </pc:spChg>
        <pc:spChg chg="mod">
          <ac:chgData name="Karlo Zatylny" userId="2842f7dc-5ac3-4e80-bfa3-3879cf7840bc" providerId="ADAL" clId="{DF1DBEB0-C957-4C0E-A8A3-6CB1636CE622}" dt="2024-03-06T10:25:56.853" v="1106" actId="14100"/>
          <ac:spMkLst>
            <pc:docMk/>
            <pc:sldMk cId="86379467" sldId="271"/>
            <ac:spMk id="5" creationId="{D9967360-24F4-67AA-7F0A-32B3569ACDAF}"/>
          </ac:spMkLst>
        </pc:spChg>
        <pc:spChg chg="mod">
          <ac:chgData name="Karlo Zatylny" userId="2842f7dc-5ac3-4e80-bfa3-3879cf7840bc" providerId="ADAL" clId="{DF1DBEB0-C957-4C0E-A8A3-6CB1636CE622}" dt="2024-03-11T20:43:17.400" v="4009" actId="27636"/>
          <ac:spMkLst>
            <pc:docMk/>
            <pc:sldMk cId="86379467" sldId="271"/>
            <ac:spMk id="6" creationId="{D53FD264-312B-8339-D329-90C621678715}"/>
          </ac:spMkLst>
        </pc:spChg>
        <pc:picChg chg="add mod">
          <ac:chgData name="Karlo Zatylny" userId="2842f7dc-5ac3-4e80-bfa3-3879cf7840bc" providerId="ADAL" clId="{DF1DBEB0-C957-4C0E-A8A3-6CB1636CE622}" dt="2024-03-11T20:42:43.100" v="3997" actId="962"/>
          <ac:picMkLst>
            <pc:docMk/>
            <pc:sldMk cId="86379467" sldId="271"/>
            <ac:picMk id="8194" creationId="{B36ED0A0-7469-3E54-407D-01081FD946C8}"/>
          </ac:picMkLst>
        </pc:picChg>
      </pc:sldChg>
      <pc:sldChg chg="addSp modSp new mod modNotesTx">
        <pc:chgData name="Karlo Zatylny" userId="2842f7dc-5ac3-4e80-bfa3-3879cf7840bc" providerId="ADAL" clId="{DF1DBEB0-C957-4C0E-A8A3-6CB1636CE622}" dt="2024-03-11T20:41:07.916" v="3983" actId="962"/>
        <pc:sldMkLst>
          <pc:docMk/>
          <pc:sldMk cId="1729452969" sldId="272"/>
        </pc:sldMkLst>
        <pc:spChg chg="mod">
          <ac:chgData name="Karlo Zatylny" userId="2842f7dc-5ac3-4e80-bfa3-3879cf7840bc" providerId="ADAL" clId="{DF1DBEB0-C957-4C0E-A8A3-6CB1636CE622}" dt="2024-03-06T10:27:24.854" v="1159" actId="20577"/>
          <ac:spMkLst>
            <pc:docMk/>
            <pc:sldMk cId="1729452969" sldId="272"/>
            <ac:spMk id="2" creationId="{E8709C1B-5FAD-24EB-40DF-80AC755107DD}"/>
          </ac:spMkLst>
        </pc:spChg>
        <pc:spChg chg="mod">
          <ac:chgData name="Karlo Zatylny" userId="2842f7dc-5ac3-4e80-bfa3-3879cf7840bc" providerId="ADAL" clId="{DF1DBEB0-C957-4C0E-A8A3-6CB1636CE622}" dt="2024-03-06T10:27:57.301" v="1179" actId="27636"/>
          <ac:spMkLst>
            <pc:docMk/>
            <pc:sldMk cId="1729452969" sldId="272"/>
            <ac:spMk id="3" creationId="{10A8FE1B-7F87-A24D-9603-865C38C99E7B}"/>
          </ac:spMkLst>
        </pc:spChg>
        <pc:picChg chg="add mod">
          <ac:chgData name="Karlo Zatylny" userId="2842f7dc-5ac3-4e80-bfa3-3879cf7840bc" providerId="ADAL" clId="{DF1DBEB0-C957-4C0E-A8A3-6CB1636CE622}" dt="2024-03-11T20:41:07.916" v="3983" actId="962"/>
          <ac:picMkLst>
            <pc:docMk/>
            <pc:sldMk cId="1729452969" sldId="272"/>
            <ac:picMk id="9218" creationId="{10DF756A-F4F6-BAE0-9161-410C92CB2BB9}"/>
          </ac:picMkLst>
        </pc:picChg>
      </pc:sldChg>
      <pc:sldChg chg="addSp delSp modSp new mod modNotesTx">
        <pc:chgData name="Karlo Zatylny" userId="2842f7dc-5ac3-4e80-bfa3-3879cf7840bc" providerId="ADAL" clId="{DF1DBEB0-C957-4C0E-A8A3-6CB1636CE622}" dt="2024-03-06T12:46:03.719" v="1823" actId="478"/>
        <pc:sldMkLst>
          <pc:docMk/>
          <pc:sldMk cId="3438963887" sldId="273"/>
        </pc:sldMkLst>
        <pc:spChg chg="mod">
          <ac:chgData name="Karlo Zatylny" userId="2842f7dc-5ac3-4e80-bfa3-3879cf7840bc" providerId="ADAL" clId="{DF1DBEB0-C957-4C0E-A8A3-6CB1636CE622}" dt="2024-03-06T10:29:02.881" v="1235" actId="20577"/>
          <ac:spMkLst>
            <pc:docMk/>
            <pc:sldMk cId="3438963887" sldId="273"/>
            <ac:spMk id="2" creationId="{4B42F42D-4EBB-74D6-5712-1E24CF865C4A}"/>
          </ac:spMkLst>
        </pc:spChg>
        <pc:spChg chg="mod">
          <ac:chgData name="Karlo Zatylny" userId="2842f7dc-5ac3-4e80-bfa3-3879cf7840bc" providerId="ADAL" clId="{DF1DBEB0-C957-4C0E-A8A3-6CB1636CE622}" dt="2024-03-06T10:29:27.942" v="1273" actId="20577"/>
          <ac:spMkLst>
            <pc:docMk/>
            <pc:sldMk cId="3438963887" sldId="273"/>
            <ac:spMk id="3" creationId="{E18BE100-0628-1B16-07AA-F4E5A27F1125}"/>
          </ac:spMkLst>
        </pc:spChg>
        <pc:spChg chg="del">
          <ac:chgData name="Karlo Zatylny" userId="2842f7dc-5ac3-4e80-bfa3-3879cf7840bc" providerId="ADAL" clId="{DF1DBEB0-C957-4C0E-A8A3-6CB1636CE622}" dt="2024-03-06T12:46:02.027" v="1822" actId="478"/>
          <ac:spMkLst>
            <pc:docMk/>
            <pc:sldMk cId="3438963887" sldId="273"/>
            <ac:spMk id="4" creationId="{996DCFF4-64BC-061E-FC86-A31BF1441F24}"/>
          </ac:spMkLst>
        </pc:spChg>
        <pc:spChg chg="mod">
          <ac:chgData name="Karlo Zatylny" userId="2842f7dc-5ac3-4e80-bfa3-3879cf7840bc" providerId="ADAL" clId="{DF1DBEB0-C957-4C0E-A8A3-6CB1636CE622}" dt="2024-03-06T10:29:33.163" v="1283" actId="20577"/>
          <ac:spMkLst>
            <pc:docMk/>
            <pc:sldMk cId="3438963887" sldId="273"/>
            <ac:spMk id="5" creationId="{2A488C73-087F-3B48-826F-235F6B6969B1}"/>
          </ac:spMkLst>
        </pc:spChg>
        <pc:spChg chg="del">
          <ac:chgData name="Karlo Zatylny" userId="2842f7dc-5ac3-4e80-bfa3-3879cf7840bc" providerId="ADAL" clId="{DF1DBEB0-C957-4C0E-A8A3-6CB1636CE622}" dt="2024-03-06T12:46:03.719" v="1823" actId="478"/>
          <ac:spMkLst>
            <pc:docMk/>
            <pc:sldMk cId="3438963887" sldId="273"/>
            <ac:spMk id="6" creationId="{AE8858B3-E905-5149-46C2-ABF28D71EB2C}"/>
          </ac:spMkLst>
        </pc:spChg>
        <pc:picChg chg="add mod">
          <ac:chgData name="Karlo Zatylny" userId="2842f7dc-5ac3-4e80-bfa3-3879cf7840bc" providerId="ADAL" clId="{DF1DBEB0-C957-4C0E-A8A3-6CB1636CE622}" dt="2024-03-06T10:30:59.382" v="1294" actId="14100"/>
          <ac:picMkLst>
            <pc:docMk/>
            <pc:sldMk cId="3438963887" sldId="273"/>
            <ac:picMk id="10242" creationId="{3FDF87B6-DA7A-B2CB-B028-504EB4F8BAC8}"/>
          </ac:picMkLst>
        </pc:picChg>
        <pc:picChg chg="add mod">
          <ac:chgData name="Karlo Zatylny" userId="2842f7dc-5ac3-4e80-bfa3-3879cf7840bc" providerId="ADAL" clId="{DF1DBEB0-C957-4C0E-A8A3-6CB1636CE622}" dt="2024-03-06T10:30:50.649" v="1292" actId="14100"/>
          <ac:picMkLst>
            <pc:docMk/>
            <pc:sldMk cId="3438963887" sldId="273"/>
            <ac:picMk id="10244" creationId="{D5DC67FE-AEB9-D5B2-A20F-88EE892E4A27}"/>
          </ac:picMkLst>
        </pc:picChg>
      </pc:sldChg>
      <pc:sldChg chg="addSp modSp new mod">
        <pc:chgData name="Karlo Zatylny" userId="2842f7dc-5ac3-4e80-bfa3-3879cf7840bc" providerId="ADAL" clId="{DF1DBEB0-C957-4C0E-A8A3-6CB1636CE622}" dt="2024-03-06T10:33:42.736" v="1532" actId="14100"/>
        <pc:sldMkLst>
          <pc:docMk/>
          <pc:sldMk cId="487644319" sldId="274"/>
        </pc:sldMkLst>
        <pc:spChg chg="mod">
          <ac:chgData name="Karlo Zatylny" userId="2842f7dc-5ac3-4e80-bfa3-3879cf7840bc" providerId="ADAL" clId="{DF1DBEB0-C957-4C0E-A8A3-6CB1636CE622}" dt="2024-03-06T10:32:09.355" v="1351" actId="20577"/>
          <ac:spMkLst>
            <pc:docMk/>
            <pc:sldMk cId="487644319" sldId="274"/>
            <ac:spMk id="2" creationId="{B7356761-49E2-1631-45C6-F3D26CD66234}"/>
          </ac:spMkLst>
        </pc:spChg>
        <pc:spChg chg="mod">
          <ac:chgData name="Karlo Zatylny" userId="2842f7dc-5ac3-4e80-bfa3-3879cf7840bc" providerId="ADAL" clId="{DF1DBEB0-C957-4C0E-A8A3-6CB1636CE622}" dt="2024-03-06T10:32:24.492" v="1372" actId="20577"/>
          <ac:spMkLst>
            <pc:docMk/>
            <pc:sldMk cId="487644319" sldId="274"/>
            <ac:spMk id="3" creationId="{05D641E3-216E-1EA9-4199-B1A4C557156A}"/>
          </ac:spMkLst>
        </pc:spChg>
        <pc:spChg chg="mod">
          <ac:chgData name="Karlo Zatylny" userId="2842f7dc-5ac3-4e80-bfa3-3879cf7840bc" providerId="ADAL" clId="{DF1DBEB0-C957-4C0E-A8A3-6CB1636CE622}" dt="2024-03-06T10:33:11.079" v="1454" actId="20577"/>
          <ac:spMkLst>
            <pc:docMk/>
            <pc:sldMk cId="487644319" sldId="274"/>
            <ac:spMk id="4" creationId="{D0A523D7-67CE-BA3A-BD62-E2051DF3BF0F}"/>
          </ac:spMkLst>
        </pc:spChg>
        <pc:spChg chg="mod">
          <ac:chgData name="Karlo Zatylny" userId="2842f7dc-5ac3-4e80-bfa3-3879cf7840bc" providerId="ADAL" clId="{DF1DBEB0-C957-4C0E-A8A3-6CB1636CE622}" dt="2024-03-06T10:32:29.957" v="1385" actId="20577"/>
          <ac:spMkLst>
            <pc:docMk/>
            <pc:sldMk cId="487644319" sldId="274"/>
            <ac:spMk id="5" creationId="{89544320-C47D-D8DC-CB82-A04580C228DC}"/>
          </ac:spMkLst>
        </pc:spChg>
        <pc:spChg chg="mod">
          <ac:chgData name="Karlo Zatylny" userId="2842f7dc-5ac3-4e80-bfa3-3879cf7840bc" providerId="ADAL" clId="{DF1DBEB0-C957-4C0E-A8A3-6CB1636CE622}" dt="2024-03-06T10:33:42.736" v="1532" actId="14100"/>
          <ac:spMkLst>
            <pc:docMk/>
            <pc:sldMk cId="487644319" sldId="274"/>
            <ac:spMk id="6" creationId="{A6AD81E6-55BC-BDBC-DCF8-A1AFBE75D5DF}"/>
          </ac:spMkLst>
        </pc:spChg>
        <pc:picChg chg="add mod">
          <ac:chgData name="Karlo Zatylny" userId="2842f7dc-5ac3-4e80-bfa3-3879cf7840bc" providerId="ADAL" clId="{DF1DBEB0-C957-4C0E-A8A3-6CB1636CE622}" dt="2024-03-06T10:32:45.482" v="1387" actId="1076"/>
          <ac:picMkLst>
            <pc:docMk/>
            <pc:sldMk cId="487644319" sldId="274"/>
            <ac:picMk id="11266" creationId="{FAF457CA-8427-7120-BDC6-AD39D76E3F8D}"/>
          </ac:picMkLst>
        </pc:picChg>
      </pc:sldChg>
      <pc:sldChg chg="modSp new mod">
        <pc:chgData name="Karlo Zatylny" userId="2842f7dc-5ac3-4e80-bfa3-3879cf7840bc" providerId="ADAL" clId="{DF1DBEB0-C957-4C0E-A8A3-6CB1636CE622}" dt="2024-03-06T10:34:48.756" v="1555" actId="20577"/>
        <pc:sldMkLst>
          <pc:docMk/>
          <pc:sldMk cId="2957360383" sldId="275"/>
        </pc:sldMkLst>
        <pc:spChg chg="mod">
          <ac:chgData name="Karlo Zatylny" userId="2842f7dc-5ac3-4e80-bfa3-3879cf7840bc" providerId="ADAL" clId="{DF1DBEB0-C957-4C0E-A8A3-6CB1636CE622}" dt="2024-03-06T10:34:27.544" v="1542" actId="20577"/>
          <ac:spMkLst>
            <pc:docMk/>
            <pc:sldMk cId="2957360383" sldId="275"/>
            <ac:spMk id="2" creationId="{4E4821CF-8557-416F-A688-9BB5C6177D1B}"/>
          </ac:spMkLst>
        </pc:spChg>
        <pc:spChg chg="mod">
          <ac:chgData name="Karlo Zatylny" userId="2842f7dc-5ac3-4e80-bfa3-3879cf7840bc" providerId="ADAL" clId="{DF1DBEB0-C957-4C0E-A8A3-6CB1636CE622}" dt="2024-03-06T10:34:48.756" v="1555" actId="20577"/>
          <ac:spMkLst>
            <pc:docMk/>
            <pc:sldMk cId="2957360383" sldId="275"/>
            <ac:spMk id="3" creationId="{90AF7059-6FA9-33A7-624F-56ABFBAF16DA}"/>
          </ac:spMkLst>
        </pc:spChg>
      </pc:sldChg>
      <pc:sldChg chg="addSp modSp new mod">
        <pc:chgData name="Karlo Zatylny" userId="2842f7dc-5ac3-4e80-bfa3-3879cf7840bc" providerId="ADAL" clId="{DF1DBEB0-C957-4C0E-A8A3-6CB1636CE622}" dt="2024-03-06T11:35:24.444" v="1609" actId="1076"/>
        <pc:sldMkLst>
          <pc:docMk/>
          <pc:sldMk cId="2699922036" sldId="276"/>
        </pc:sldMkLst>
        <pc:spChg chg="mod">
          <ac:chgData name="Karlo Zatylny" userId="2842f7dc-5ac3-4e80-bfa3-3879cf7840bc" providerId="ADAL" clId="{DF1DBEB0-C957-4C0E-A8A3-6CB1636CE622}" dt="2024-03-06T10:37:38.409" v="1561" actId="27636"/>
          <ac:spMkLst>
            <pc:docMk/>
            <pc:sldMk cId="2699922036" sldId="276"/>
            <ac:spMk id="2" creationId="{48F5AF13-1D3F-978B-DB8B-80EF33A405F9}"/>
          </ac:spMkLst>
        </pc:spChg>
        <pc:spChg chg="mod">
          <ac:chgData name="Karlo Zatylny" userId="2842f7dc-5ac3-4e80-bfa3-3879cf7840bc" providerId="ADAL" clId="{DF1DBEB0-C957-4C0E-A8A3-6CB1636CE622}" dt="2024-03-06T10:38:00.579" v="1576" actId="20577"/>
          <ac:spMkLst>
            <pc:docMk/>
            <pc:sldMk cId="2699922036" sldId="276"/>
            <ac:spMk id="3" creationId="{F601B87B-D904-0F69-4AA3-328BBC6B24F4}"/>
          </ac:spMkLst>
        </pc:spChg>
        <pc:picChg chg="add mod">
          <ac:chgData name="Karlo Zatylny" userId="2842f7dc-5ac3-4e80-bfa3-3879cf7840bc" providerId="ADAL" clId="{DF1DBEB0-C957-4C0E-A8A3-6CB1636CE622}" dt="2024-03-06T11:35:24.444" v="1609" actId="1076"/>
          <ac:picMkLst>
            <pc:docMk/>
            <pc:sldMk cId="2699922036" sldId="276"/>
            <ac:picMk id="5" creationId="{DD5A836E-36B6-6E85-B969-568341517D86}"/>
          </ac:picMkLst>
        </pc:picChg>
      </pc:sldChg>
      <pc:sldChg chg="addSp delSp modSp new mod modNotesTx">
        <pc:chgData name="Karlo Zatylny" userId="2842f7dc-5ac3-4e80-bfa3-3879cf7840bc" providerId="ADAL" clId="{DF1DBEB0-C957-4C0E-A8A3-6CB1636CE622}" dt="2024-03-06T11:44:51.929" v="1755" actId="20577"/>
        <pc:sldMkLst>
          <pc:docMk/>
          <pc:sldMk cId="1856885397" sldId="277"/>
        </pc:sldMkLst>
        <pc:spChg chg="mod">
          <ac:chgData name="Karlo Zatylny" userId="2842f7dc-5ac3-4e80-bfa3-3879cf7840bc" providerId="ADAL" clId="{DF1DBEB0-C957-4C0E-A8A3-6CB1636CE622}" dt="2024-03-06T11:29:49.764" v="1604" actId="1076"/>
          <ac:spMkLst>
            <pc:docMk/>
            <pc:sldMk cId="1856885397" sldId="277"/>
            <ac:spMk id="2" creationId="{C8856EDD-8FD6-3824-CA55-5557E017DB12}"/>
          </ac:spMkLst>
        </pc:spChg>
        <pc:spChg chg="add del mod">
          <ac:chgData name="Karlo Zatylny" userId="2842f7dc-5ac3-4e80-bfa3-3879cf7840bc" providerId="ADAL" clId="{DF1DBEB0-C957-4C0E-A8A3-6CB1636CE622}" dt="2024-03-06T11:29:07.370" v="1601"/>
          <ac:spMkLst>
            <pc:docMk/>
            <pc:sldMk cId="1856885397" sldId="277"/>
            <ac:spMk id="3" creationId="{F3809046-F8A4-0BDD-D17E-0DFE4D899B65}"/>
          </ac:spMkLst>
        </pc:spChg>
        <pc:spChg chg="add mod">
          <ac:chgData name="Karlo Zatylny" userId="2842f7dc-5ac3-4e80-bfa3-3879cf7840bc" providerId="ADAL" clId="{DF1DBEB0-C957-4C0E-A8A3-6CB1636CE622}" dt="2024-03-06T11:29:58.746" v="1606" actId="5793"/>
          <ac:spMkLst>
            <pc:docMk/>
            <pc:sldMk cId="1856885397" sldId="277"/>
            <ac:spMk id="4" creationId="{184F3763-505F-D335-9658-A88B3317CA6B}"/>
          </ac:spMkLst>
        </pc:spChg>
        <pc:picChg chg="add mod">
          <ac:chgData name="Karlo Zatylny" userId="2842f7dc-5ac3-4e80-bfa3-3879cf7840bc" providerId="ADAL" clId="{DF1DBEB0-C957-4C0E-A8A3-6CB1636CE622}" dt="2024-03-06T11:35:36.539" v="1611" actId="1076"/>
          <ac:picMkLst>
            <pc:docMk/>
            <pc:sldMk cId="1856885397" sldId="277"/>
            <ac:picMk id="6" creationId="{887E26EF-4211-80C4-4A37-D8599FA5E039}"/>
          </ac:picMkLst>
        </pc:picChg>
      </pc:sldChg>
      <pc:sldChg chg="modSp add mod modNotesTx">
        <pc:chgData name="Karlo Zatylny" userId="2842f7dc-5ac3-4e80-bfa3-3879cf7840bc" providerId="ADAL" clId="{DF1DBEB0-C957-4C0E-A8A3-6CB1636CE622}" dt="2024-03-07T10:24:24.227" v="2534" actId="20577"/>
        <pc:sldMkLst>
          <pc:docMk/>
          <pc:sldMk cId="37287952" sldId="278"/>
        </pc:sldMkLst>
        <pc:spChg chg="mod">
          <ac:chgData name="Karlo Zatylny" userId="2842f7dc-5ac3-4e80-bfa3-3879cf7840bc" providerId="ADAL" clId="{DF1DBEB0-C957-4C0E-A8A3-6CB1636CE622}" dt="2024-03-06T12:48:18.488" v="1940" actId="20577"/>
          <ac:spMkLst>
            <pc:docMk/>
            <pc:sldMk cId="37287952" sldId="278"/>
            <ac:spMk id="2" creationId="{48F5AF13-1D3F-978B-DB8B-80EF33A405F9}"/>
          </ac:spMkLst>
        </pc:spChg>
      </pc:sldChg>
      <pc:sldChg chg="modSp new del mod">
        <pc:chgData name="Karlo Zatylny" userId="2842f7dc-5ac3-4e80-bfa3-3879cf7840bc" providerId="ADAL" clId="{DF1DBEB0-C957-4C0E-A8A3-6CB1636CE622}" dt="2024-03-06T11:29:38.909" v="1602" actId="47"/>
        <pc:sldMkLst>
          <pc:docMk/>
          <pc:sldMk cId="243891317" sldId="278"/>
        </pc:sldMkLst>
        <pc:spChg chg="mod">
          <ac:chgData name="Karlo Zatylny" userId="2842f7dc-5ac3-4e80-bfa3-3879cf7840bc" providerId="ADAL" clId="{DF1DBEB0-C957-4C0E-A8A3-6CB1636CE622}" dt="2024-03-06T11:28:19.942" v="1592" actId="27636"/>
          <ac:spMkLst>
            <pc:docMk/>
            <pc:sldMk cId="243891317" sldId="278"/>
            <ac:spMk id="2" creationId="{E1EDD24E-8E82-37E3-091A-F4F8DD074C26}"/>
          </ac:spMkLst>
        </pc:spChg>
      </pc:sldChg>
      <pc:sldChg chg="modSp add mod modNotesTx">
        <pc:chgData name="Karlo Zatylny" userId="2842f7dc-5ac3-4e80-bfa3-3879cf7840bc" providerId="ADAL" clId="{DF1DBEB0-C957-4C0E-A8A3-6CB1636CE622}" dt="2024-03-06T12:52:46.938" v="2131" actId="20577"/>
        <pc:sldMkLst>
          <pc:docMk/>
          <pc:sldMk cId="4052286471" sldId="279"/>
        </pc:sldMkLst>
        <pc:spChg chg="mod">
          <ac:chgData name="Karlo Zatylny" userId="2842f7dc-5ac3-4e80-bfa3-3879cf7840bc" providerId="ADAL" clId="{DF1DBEB0-C957-4C0E-A8A3-6CB1636CE622}" dt="2024-03-06T12:52:14.390" v="2063" actId="14100"/>
          <ac:spMkLst>
            <pc:docMk/>
            <pc:sldMk cId="4052286471" sldId="279"/>
            <ac:spMk id="2" creationId="{C8856EDD-8FD6-3824-CA55-5557E017DB12}"/>
          </ac:spMkLst>
        </pc:spChg>
      </pc:sldChg>
      <pc:sldChg chg="addSp delSp modSp new mod modNotesTx">
        <pc:chgData name="Karlo Zatylny" userId="2842f7dc-5ac3-4e80-bfa3-3879cf7840bc" providerId="ADAL" clId="{DF1DBEB0-C957-4C0E-A8A3-6CB1636CE622}" dt="2024-03-11T19:33:33.666" v="3061" actId="962"/>
        <pc:sldMkLst>
          <pc:docMk/>
          <pc:sldMk cId="3707673591" sldId="280"/>
        </pc:sldMkLst>
        <pc:spChg chg="del">
          <ac:chgData name="Karlo Zatylny" userId="2842f7dc-5ac3-4e80-bfa3-3879cf7840bc" providerId="ADAL" clId="{DF1DBEB0-C957-4C0E-A8A3-6CB1636CE622}" dt="2024-03-07T09:22:08.174" v="2346" actId="478"/>
          <ac:spMkLst>
            <pc:docMk/>
            <pc:sldMk cId="3707673591" sldId="280"/>
            <ac:spMk id="2" creationId="{D7E85C44-A343-D152-398B-19912C4B8E2F}"/>
          </ac:spMkLst>
        </pc:spChg>
        <pc:picChg chg="add mod">
          <ac:chgData name="Karlo Zatylny" userId="2842f7dc-5ac3-4e80-bfa3-3879cf7840bc" providerId="ADAL" clId="{DF1DBEB0-C957-4C0E-A8A3-6CB1636CE622}" dt="2024-03-11T19:32:07.578" v="2690" actId="962"/>
          <ac:picMkLst>
            <pc:docMk/>
            <pc:sldMk cId="3707673591" sldId="280"/>
            <ac:picMk id="4" creationId="{DCECACB1-ADB3-2641-C1A6-AE336FF63914}"/>
          </ac:picMkLst>
        </pc:picChg>
        <pc:picChg chg="add mod">
          <ac:chgData name="Karlo Zatylny" userId="2842f7dc-5ac3-4e80-bfa3-3879cf7840bc" providerId="ADAL" clId="{DF1DBEB0-C957-4C0E-A8A3-6CB1636CE622}" dt="2024-03-11T19:33:19.340" v="2989" actId="962"/>
          <ac:picMkLst>
            <pc:docMk/>
            <pc:sldMk cId="3707673591" sldId="280"/>
            <ac:picMk id="6" creationId="{55EE003D-8001-EDF6-B6D0-FFB8A3BFAACF}"/>
          </ac:picMkLst>
        </pc:picChg>
        <pc:picChg chg="add mod">
          <ac:chgData name="Karlo Zatylny" userId="2842f7dc-5ac3-4e80-bfa3-3879cf7840bc" providerId="ADAL" clId="{DF1DBEB0-C957-4C0E-A8A3-6CB1636CE622}" dt="2024-03-11T19:33:33.666" v="3061" actId="962"/>
          <ac:picMkLst>
            <pc:docMk/>
            <pc:sldMk cId="3707673591" sldId="280"/>
            <ac:picMk id="8" creationId="{E0FC030B-C30F-F58A-C72E-4D9E79CC993B}"/>
          </ac:picMkLst>
        </pc:picChg>
        <pc:picChg chg="add mod">
          <ac:chgData name="Karlo Zatylny" userId="2842f7dc-5ac3-4e80-bfa3-3879cf7840bc" providerId="ADAL" clId="{DF1DBEB0-C957-4C0E-A8A3-6CB1636CE622}" dt="2024-03-11T19:32:35.993" v="2811" actId="962"/>
          <ac:picMkLst>
            <pc:docMk/>
            <pc:sldMk cId="3707673591" sldId="280"/>
            <ac:picMk id="10" creationId="{517ABB22-F0E8-FD23-67A1-8552EEA3F1A0}"/>
          </ac:picMkLst>
        </pc:picChg>
        <pc:picChg chg="add mod">
          <ac:chgData name="Karlo Zatylny" userId="2842f7dc-5ac3-4e80-bfa3-3879cf7840bc" providerId="ADAL" clId="{DF1DBEB0-C957-4C0E-A8A3-6CB1636CE622}" dt="2024-03-11T19:32:50.545" v="2873" actId="962"/>
          <ac:picMkLst>
            <pc:docMk/>
            <pc:sldMk cId="3707673591" sldId="280"/>
            <ac:picMk id="12" creationId="{EA239A81-2810-A766-B9F2-D8FE67EAACD6}"/>
          </ac:picMkLst>
        </pc:picChg>
        <pc:picChg chg="add mod">
          <ac:chgData name="Karlo Zatylny" userId="2842f7dc-5ac3-4e80-bfa3-3879cf7840bc" providerId="ADAL" clId="{DF1DBEB0-C957-4C0E-A8A3-6CB1636CE622}" dt="2024-03-11T19:33:01.586" v="2923" actId="962"/>
          <ac:picMkLst>
            <pc:docMk/>
            <pc:sldMk cId="3707673591" sldId="280"/>
            <ac:picMk id="14" creationId="{D312DE5E-B359-1379-72C6-477F1000A6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C9C41-067E-443B-97B2-051503B01A7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2C6D9-0E55-4C92-B32B-A3653B402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2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Cosmos can require you to adapt to changing as your application grows. As your application go up and to the right, you will find that you run into a variety of limitations in your app that you might not have been expecting.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C6D9-0E55-4C92-B32B-A3653B4027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82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driven decisions. Our main data flow needs to be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C6D9-0E55-4C92-B32B-A3653B4027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51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Hopefully this talk hopes you become a victorious warrior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C6D9-0E55-4C92-B32B-A3653B4027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2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will analyze today. The left hand side was the challenge and the right the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C6D9-0E55-4C92-B32B-A3653B4027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4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you have your first few customers your container throughput chart may look like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C6D9-0E55-4C92-B32B-A3653B4027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7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lines are fine. Others require fixing.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C6D9-0E55-4C92-B32B-A3653B4027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0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danger in scaling your peaks.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C6D9-0E55-4C92-B32B-A3653B4027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0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play a fun game. Can you see when we released? And where we disabled the new feature?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C6D9-0E55-4C92-B32B-A3653B4027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06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example of what works small but not big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C6D9-0E55-4C92-B32B-A3653B4027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prepare for different sizes of customer and their different sizes of data. The goal is to not flee from even the biggest of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C6D9-0E55-4C92-B32B-A3653B4027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41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the docs and be ready for big data. There’s a chance that someone will send you more than you think.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C6D9-0E55-4C92-B32B-A3653B4027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0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Titlepage" descr="A blue and white object in the sky&#10;&#10;Description automatically generated with medium confidence">
            <a:extLst>
              <a:ext uri="{FF2B5EF4-FFF2-40B4-BE49-F238E27FC236}">
                <a16:creationId xmlns:a16="http://schemas.microsoft.com/office/drawing/2014/main" id="{EBCA7EA0-61D6-1E5C-609E-0D89F3F868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A0DD9-7278-24F0-97A0-E8C41BDE1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949" y="1779859"/>
            <a:ext cx="6629400" cy="238760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E9F02-71DB-063D-2C45-2B384A45B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950" y="4288970"/>
            <a:ext cx="4249782" cy="96882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43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5C6-D93C-C735-AB3A-16FB812A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17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903F-FE9D-4A9E-107D-2F2FA73CA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736"/>
            <a:ext cx="10104120" cy="4136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590D5-96C5-4E34-B31B-8DE0650E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1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D0B0-E7CD-2A6D-718C-45CA03E7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4263"/>
            <a:ext cx="8899979" cy="3276738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3053-D5D6-F75B-2E8B-021ECD6DF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641001"/>
            <a:ext cx="836022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8F34-12EC-AA1D-D08A-423E079B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064C-CB29-B2B4-02A2-17CD09E0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F35A-E27E-E5D9-8B51-5055ACF7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589"/>
            <a:ext cx="10515600" cy="91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98E7-0310-D317-7AFD-2D1FD1B9C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2377" y="1471748"/>
            <a:ext cx="45719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64C6D-51A7-CBD7-FB75-5A763C1E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376" y="1471748"/>
            <a:ext cx="45719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E54C-1A6A-230D-D750-3D9903733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31BB-54CF-AAB5-08B1-53A54AD7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40F2-B033-A366-5486-F375B7CB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95424"/>
            <a:ext cx="10515600" cy="8015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14BF4-E384-926E-8617-F2284210B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914" y="1197021"/>
            <a:ext cx="46340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5A9B6-D26B-21A6-C684-6DDE37043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6914" y="2020933"/>
            <a:ext cx="46340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094B9-212D-399A-5440-82CC2081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197021"/>
            <a:ext cx="465690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D5C3A-B75B-16FA-A6F0-7D2FF79B1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020933"/>
            <a:ext cx="465690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31A39-4D97-B72C-7F6D-492E33AD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20CE25-46C9-7EC1-52AF-F90D747F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6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EEF2-E81B-55FE-B461-4AF98788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629"/>
            <a:ext cx="10515600" cy="4458902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9CA48-6C75-7DA0-664E-4FBD6A95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BF4D-FE1E-E4D2-B850-AAADC532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2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0818DB-B4BB-A0B5-347D-1EA39EBA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091C-739B-C5A5-54B5-08AB5437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972065-C49E-4933-9897-9AA337870F7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A7F79-81EB-EF85-58B5-6CC661A0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98CD4-8C1A-5620-1033-C91A0360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A859-A039-7AFA-8D3B-6B560467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409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AD0FB-4453-5ADD-6E97-5719CFC6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348" y="504098"/>
            <a:ext cx="5898469" cy="539160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9D7A3-892B-336C-A42F-EBF026E55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4074"/>
            <a:ext cx="3932237" cy="33244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1777C-CB76-A662-DE4F-0F05FE03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EAAA2-9735-981B-24D6-0485D697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A3E0-C9C8-3859-4E22-A97FF632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77973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E76CD-25AD-BC57-926A-4D7A17EF2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78388" y="477974"/>
            <a:ext cx="5942012" cy="54307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0D59-1326-02D8-1D9D-814C201DD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47949"/>
            <a:ext cx="3932237" cy="34594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1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 image">
            <a:extLst>
              <a:ext uri="{FF2B5EF4-FFF2-40B4-BE49-F238E27FC236}">
                <a16:creationId xmlns:a16="http://schemas.microsoft.com/office/drawing/2014/main" id="{ECA62FC8-9792-6AFD-9E7F-4771FBB87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C3FB3-3B4F-CF3C-0571-AE1EA3A2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E32F8-2049-8848-A5EF-C0F1F8550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480" y="1834900"/>
            <a:ext cx="9209313" cy="416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7D41-1F4E-4524-2852-4950773B1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56D9-EB6A-45B7-B8AC-901702B19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760" y="6456498"/>
            <a:ext cx="515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C53EF14-5230-40A3-9F2B-30B2B369EC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55B92-A595-DB4F-2A60-C86D0A61A19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892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69B886-69C3-4CF8-4A96-54882EDCD7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 descr="A computer machine with blue lights&#10;&#10;Description automatically generated with medium confidence">
            <a:extLst>
              <a:ext uri="{FF2B5EF4-FFF2-40B4-BE49-F238E27FC236}">
                <a16:creationId xmlns:a16="http://schemas.microsoft.com/office/drawing/2014/main" id="{FA978873-DAD4-C635-6675-C213927CA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9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0A76-3F69-CEBD-7736-41F5F4E72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0"/>
            <a:ext cx="3932237" cy="1069975"/>
          </a:xfrm>
        </p:spPr>
        <p:txBody>
          <a:bodyPr/>
          <a:lstStyle/>
          <a:p>
            <a:r>
              <a:rPr lang="en-US" dirty="0"/>
              <a:t>The Prepared Pattern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F69CB-49F4-36E2-BEFC-7BC8BD3BA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6572" y="1069976"/>
            <a:ext cx="4445454" cy="382859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Analyze data in container for RU utilization​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Look for times, partitions, and geos where the data is coming from.​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Set </a:t>
            </a:r>
            <a:r>
              <a:rPr lang="en-US" sz="1800" dirty="0" err="1"/>
              <a:t>autoscale</a:t>
            </a:r>
            <a:r>
              <a:rPr lang="en-US" sz="1800" dirty="0"/>
              <a:t> to take account of your maximum. 429s are very bad in our main authentication flow.​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Find correlations between scale in other areas of the environment and the overall scale </a:t>
            </a:r>
            <a:r>
              <a:rPr lang="en-US" sz="1800"/>
              <a:t>of Azure Cosmos DB </a:t>
            </a:r>
            <a:r>
              <a:rPr lang="en-US" sz="1800" dirty="0"/>
              <a:t>(e.g. scale of K8s containers, Service Bus Queue throughput)</a:t>
            </a:r>
          </a:p>
        </p:txBody>
      </p:sp>
      <p:pic>
        <p:nvPicPr>
          <p:cNvPr id="5124" name="Picture 4" descr="The cosmos db request unit chart split by container.">
            <a:extLst>
              <a:ext uri="{FF2B5EF4-FFF2-40B4-BE49-F238E27FC236}">
                <a16:creationId xmlns:a16="http://schemas.microsoft.com/office/drawing/2014/main" id="{8D30B4F8-7A74-9753-38E0-F58AB218E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3629580"/>
            <a:ext cx="7253287" cy="212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 graph of the default cosmos db total request units.">
            <a:extLst>
              <a:ext uri="{FF2B5EF4-FFF2-40B4-BE49-F238E27FC236}">
                <a16:creationId xmlns:a16="http://schemas.microsoft.com/office/drawing/2014/main" id="{E06FD4BF-505F-1355-D4B3-9990B7F4C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76780"/>
            <a:ext cx="7419975" cy="32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34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4B73-305B-3480-FBE9-0CB3AEFC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A Feature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824A3-5B2A-B007-ECD1-280836B6B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see when we released a new feature?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781E1-85B0-FF74-88CA-F8C164DB0F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Release Preparation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6B72C5-2CAF-5375-4C11-274F5FC060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 429s and RUs​</a:t>
            </a:r>
          </a:p>
          <a:p>
            <a:r>
              <a:rPr lang="en-US" dirty="0"/>
              <a:t>Watch application latency, errors, throughput, and saturation​</a:t>
            </a:r>
          </a:p>
          <a:p>
            <a:r>
              <a:rPr lang="en-US" dirty="0"/>
              <a:t>Be ready to roll back​ or use feature flags</a:t>
            </a:r>
          </a:p>
          <a:p>
            <a:r>
              <a:rPr lang="en-US" dirty="0"/>
              <a:t>Prepare for scale</a:t>
            </a:r>
          </a:p>
        </p:txBody>
      </p:sp>
      <p:pic>
        <p:nvPicPr>
          <p:cNvPr id="6146" name="Picture 2" descr="Cosmos DB request unit chart with a definite change point in the data to show higher utilization.">
            <a:extLst>
              <a:ext uri="{FF2B5EF4-FFF2-40B4-BE49-F238E27FC236}">
                <a16:creationId xmlns:a16="http://schemas.microsoft.com/office/drawing/2014/main" id="{865CA778-7823-3CED-6C01-E41AF812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2635918"/>
            <a:ext cx="5784980" cy="229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85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19A1-9D49-2351-C223-F750171F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Cleanup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2A290-DE5C-B40D-62C3-E117AA353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593" y="2565728"/>
            <a:ext cx="5390015" cy="823912"/>
          </a:xfrm>
        </p:spPr>
        <p:txBody>
          <a:bodyPr/>
          <a:lstStyle/>
          <a:p>
            <a:r>
              <a:rPr lang="en-US" dirty="0"/>
              <a:t>Guess when our cleanup script runs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CBDB3-1A94-0047-9220-61BE95C8B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152479"/>
            <a:ext cx="4656909" cy="823912"/>
          </a:xfrm>
        </p:spPr>
        <p:txBody>
          <a:bodyPr/>
          <a:lstStyle/>
          <a:p>
            <a:r>
              <a:rPr lang="en-US" dirty="0"/>
              <a:t>Please data responsibly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372F1-2237-4CA9-143B-213FD60ED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999" y="2020933"/>
            <a:ext cx="4656909" cy="3684588"/>
          </a:xfrm>
        </p:spPr>
        <p:txBody>
          <a:bodyPr/>
          <a:lstStyle/>
          <a:p>
            <a:r>
              <a:rPr lang="en-US" dirty="0"/>
              <a:t>Continuous cleanup</a:t>
            </a:r>
          </a:p>
          <a:p>
            <a:r>
              <a:rPr lang="en-US" dirty="0"/>
              <a:t>Different storage</a:t>
            </a:r>
          </a:p>
          <a:p>
            <a:r>
              <a:rPr lang="en-US" dirty="0"/>
              <a:t>Partition wisely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947358-547B-8D64-29C9-453CCB26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5" y="3468360"/>
            <a:ext cx="11355388" cy="29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9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6EDD-8FD6-3824-CA55-5557E017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8456"/>
            <a:ext cx="10515600" cy="4458902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the rule in war, if our forces are ten to the enemy's one, to  surround him; if five to one, to attack him; if twice as numerous, to divide our army into two. </a:t>
            </a:r>
            <a:br>
              <a:rPr lang="en-US" dirty="0"/>
            </a:br>
            <a:r>
              <a:rPr lang="en-US" dirty="0"/>
              <a:t>If equally matched, we can offer battle; if slightly inferior in  numbers, we can avoid the enemy; if quite unequal in every way, we can flee from him.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84F3763-505F-D335-9658-A88B3317CA6B}"/>
              </a:ext>
            </a:extLst>
          </p:cNvPr>
          <p:cNvSpPr txBox="1">
            <a:spLocks/>
          </p:cNvSpPr>
          <p:nvPr/>
        </p:nvSpPr>
        <p:spPr>
          <a:xfrm>
            <a:off x="1915884" y="4727358"/>
            <a:ext cx="8360229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Art of War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E26EF-4211-80C4-4A37-D8599FA5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1580694"/>
            <a:ext cx="628738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8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8FB37-DD62-9308-1103-B2040ED0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Hey There Big Customer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98BF3-DFCC-4E80-6270-C77BAABC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06" y="1197021"/>
            <a:ext cx="5600484" cy="823912"/>
          </a:xfrm>
        </p:spPr>
        <p:txBody>
          <a:bodyPr/>
          <a:lstStyle/>
          <a:p>
            <a:r>
              <a:rPr lang="en-US" dirty="0"/>
              <a:t>Not All Customers Were Created Equal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67360-24F4-67AA-7F0A-32B3569AC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197021"/>
            <a:ext cx="4885678" cy="823912"/>
          </a:xfrm>
        </p:spPr>
        <p:txBody>
          <a:bodyPr/>
          <a:lstStyle/>
          <a:p>
            <a:r>
              <a:rPr lang="en-US" dirty="0"/>
              <a:t>Flexibility Is Not Just For Athletes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3FD264-312B-8339-D329-90C621678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020932"/>
            <a:ext cx="5420139" cy="40883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Write code so that each customer has the potential to have their own container.​</a:t>
            </a:r>
          </a:p>
          <a:p>
            <a:r>
              <a:rPr lang="en-US" dirty="0"/>
              <a:t>Azure Cosmos DB connection classes inherit and can be polymorphed to use current customer settings for collection name.</a:t>
            </a:r>
          </a:p>
          <a:p>
            <a:r>
              <a:rPr lang="en-US" dirty="0"/>
              <a:t>Be ready to move data. Understand if moving data will cause down time or delays</a:t>
            </a:r>
          </a:p>
        </p:txBody>
      </p:sp>
      <p:pic>
        <p:nvPicPr>
          <p:cNvPr id="8194" name="Picture 2" descr="Graph ">
            <a:extLst>
              <a:ext uri="{FF2B5EF4-FFF2-40B4-BE49-F238E27FC236}">
                <a16:creationId xmlns:a16="http://schemas.microsoft.com/office/drawing/2014/main" id="{B36ED0A0-7469-3E54-407D-01081FD94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33" y="2378030"/>
            <a:ext cx="6094034" cy="2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7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9C1B-5FAD-24EB-40DF-80AC7551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You’re Saying There’s A Chance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8FE1B-7F87-A24D-9603-865C38C9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736"/>
            <a:ext cx="10104120" cy="26319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Logs data wrongfully partitioned – have your partitions scale properly with your data size potential – partition key smart​</a:t>
            </a:r>
          </a:p>
          <a:p>
            <a:r>
              <a:rPr lang="en-US" dirty="0"/>
              <a:t>Large active customers eat up 20 GB for breakfast​</a:t>
            </a:r>
          </a:p>
          <a:p>
            <a:r>
              <a:rPr lang="en-US" dirty="0"/>
              <a:t>Allow for movement of data in your system to allow for wrong decisions​</a:t>
            </a:r>
          </a:p>
          <a:p>
            <a:r>
              <a:rPr lang="en-US" dirty="0"/>
              <a:t>If you have shared partitions across customers then a noisy neighbor can shut down more than just one customer​</a:t>
            </a:r>
          </a:p>
          <a:p>
            <a:r>
              <a:rPr lang="en-US" dirty="0"/>
              <a:t>https://learn.microsoft.com/en-us/azure/cosmos-db/partitioning-overview </a:t>
            </a:r>
          </a:p>
        </p:txBody>
      </p:sp>
      <p:pic>
        <p:nvPicPr>
          <p:cNvPr id="9218" name="Picture 2" descr="Paragraph from Microsoft Learn website saying that Azure Cosmos DB logical partitions are limited to 20GB in size.">
            <a:extLst>
              <a:ext uri="{FF2B5EF4-FFF2-40B4-BE49-F238E27FC236}">
                <a16:creationId xmlns:a16="http://schemas.microsoft.com/office/drawing/2014/main" id="{10DF756A-F4F6-BAE0-9161-410C92CB2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18" y="4153193"/>
            <a:ext cx="82200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452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F42D-4EBB-74D6-5712-1E24CF86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Cache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BE100-0628-1B16-07AA-F4E5A27F1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Heavy Write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88C73-087F-3B48-826F-235F6B696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Heavy Read</a:t>
            </a:r>
          </a:p>
        </p:txBody>
      </p:sp>
      <p:pic>
        <p:nvPicPr>
          <p:cNvPr id="10242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FDF87B6-DA7A-B2CB-B028-504EB4F8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15" y="1998618"/>
            <a:ext cx="4219928" cy="345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5DC67FE-AEB9-D5B2-A20F-88EE892E4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20933"/>
            <a:ext cx="4634087" cy="342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63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6761-49E2-1631-45C6-F3D26CD6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Cosmos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641E3-216E-1EA9-4199-B1A4C5571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Obvious Reasons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523D7-67CE-BA3A-BD62-E2051DF3BF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 you need efficient JOINs</a:t>
            </a:r>
          </a:p>
          <a:p>
            <a:r>
              <a:rPr lang="en-US" dirty="0"/>
              <a:t>If you don’t need the fancy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44320-C47D-D8DC-CB82-A04580C22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 Reasons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D81E6-55BC-BDBC-DCF8-A1AFBE75D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020933"/>
            <a:ext cx="5520612" cy="3684588"/>
          </a:xfrm>
        </p:spPr>
        <p:txBody>
          <a:bodyPr/>
          <a:lstStyle/>
          <a:p>
            <a:r>
              <a:rPr lang="en-US" dirty="0"/>
              <a:t>If you don’t understand your data</a:t>
            </a:r>
          </a:p>
          <a:p>
            <a:r>
              <a:rPr lang="en-US" dirty="0"/>
              <a:t>If the data doesn’t have high value</a:t>
            </a:r>
          </a:p>
        </p:txBody>
      </p:sp>
      <p:pic>
        <p:nvPicPr>
          <p:cNvPr id="11266" name="Picture 2" descr="A graph of lines on a black background&#10;&#10;Description automatically generated">
            <a:extLst>
              <a:ext uri="{FF2B5EF4-FFF2-40B4-BE49-F238E27FC236}">
                <a16:creationId xmlns:a16="http://schemas.microsoft.com/office/drawing/2014/main" id="{FAF457CA-8427-7120-BDC6-AD39D76E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6" y="3429000"/>
            <a:ext cx="12192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4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21CF-8557-416F-A688-9BB5C617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F7059-6FA9-33A7-624F-56ABFBAF1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Watch the metrics​</a:t>
            </a:r>
          </a:p>
          <a:p>
            <a:r>
              <a:rPr lang="en-US" dirty="0"/>
              <a:t>Be ready to split​</a:t>
            </a:r>
          </a:p>
          <a:p>
            <a:r>
              <a:rPr lang="en-US" dirty="0"/>
              <a:t>Understand your data​</a:t>
            </a:r>
          </a:p>
          <a:p>
            <a:r>
              <a:rPr lang="en-US" dirty="0"/>
              <a:t>Be ready to scale​</a:t>
            </a:r>
          </a:p>
          <a:p>
            <a:r>
              <a:rPr lang="en-US" dirty="0"/>
              <a:t>Beware of things that work well when you're small</a:t>
            </a:r>
          </a:p>
        </p:txBody>
      </p:sp>
    </p:spTree>
    <p:extLst>
      <p:ext uri="{BB962C8B-B14F-4D97-AF65-F5344CB8AC3E}">
        <p14:creationId xmlns:p14="http://schemas.microsoft.com/office/powerpoint/2010/main" val="295736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6EDD-8FD6-3824-CA55-5557E017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04512"/>
            <a:ext cx="10515600" cy="3022845"/>
          </a:xfrm>
        </p:spPr>
        <p:txBody>
          <a:bodyPr>
            <a:normAutofit/>
          </a:bodyPr>
          <a:lstStyle/>
          <a:p>
            <a:r>
              <a:rPr lang="en-US" dirty="0"/>
              <a:t>Victorious warriors win first and then go to war, while defeated warriors go to war first and then seek to win.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84F3763-505F-D335-9658-A88B3317CA6B}"/>
              </a:ext>
            </a:extLst>
          </p:cNvPr>
          <p:cNvSpPr txBox="1">
            <a:spLocks/>
          </p:cNvSpPr>
          <p:nvPr/>
        </p:nvSpPr>
        <p:spPr>
          <a:xfrm>
            <a:off x="1915884" y="4727358"/>
            <a:ext cx="8360229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Art of War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E26EF-4211-80C4-4A37-D8599FA5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1580694"/>
            <a:ext cx="628738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8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AF13-1D3F-978B-DB8B-80EF33A4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warfare, there are no constant conditions. He who can modify his tactics in relation to his opponent will succeed and win.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1B87B-D904-0F69-4AA3-328BBC6B2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5885" y="4360093"/>
            <a:ext cx="8360229" cy="1500187"/>
          </a:xfrm>
        </p:spPr>
        <p:txBody>
          <a:bodyPr/>
          <a:lstStyle/>
          <a:p>
            <a:r>
              <a:rPr lang="en-US" dirty="0"/>
              <a:t>The Art of War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A836E-36B6-6E85-B969-56834151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781" y="1790406"/>
            <a:ext cx="628738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51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A849-0437-4947-568F-7AC55AFC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Spurts – 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F42CB-DEFA-A56A-AC8C-FE3D6A0DD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Increased traffic​</a:t>
            </a:r>
          </a:p>
          <a:p>
            <a:r>
              <a:rPr lang="en-US" dirty="0"/>
              <a:t>Noisy neighbors​</a:t>
            </a:r>
          </a:p>
          <a:p>
            <a:r>
              <a:rPr lang="en-US" dirty="0"/>
              <a:t>Regular updates​</a:t>
            </a:r>
          </a:p>
          <a:p>
            <a:r>
              <a:rPr lang="en-US" dirty="0"/>
              <a:t>When to cache​</a:t>
            </a:r>
          </a:p>
          <a:p>
            <a:r>
              <a:rPr lang="en-US" dirty="0"/>
              <a:t>Splitting containers​</a:t>
            </a:r>
          </a:p>
          <a:p>
            <a:r>
              <a:rPr lang="en-US" dirty="0"/>
              <a:t>Finding 429 errors​</a:t>
            </a:r>
          </a:p>
          <a:p>
            <a:r>
              <a:rPr lang="en-US" dirty="0"/>
              <a:t>Traffic Spikes​</a:t>
            </a:r>
          </a:p>
          <a:p>
            <a:r>
              <a:rPr lang="en-US" dirty="0"/>
              <a:t>20 GB Partition Limit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678DF-7050-1C89-8B2E-D0268A9AA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376" y="1471748"/>
            <a:ext cx="5686191" cy="4351338"/>
          </a:xfrm>
        </p:spPr>
        <p:txBody>
          <a:bodyPr>
            <a:normAutofit/>
          </a:bodyPr>
          <a:lstStyle/>
          <a:p>
            <a:r>
              <a:rPr lang="en-US" dirty="0" err="1"/>
              <a:t>Autoscale</a:t>
            </a:r>
            <a:r>
              <a:rPr lang="en-US" dirty="0"/>
              <a:t>​</a:t>
            </a:r>
          </a:p>
          <a:p>
            <a:r>
              <a:rPr lang="en-US" dirty="0"/>
              <a:t>Flexible consumer​</a:t>
            </a:r>
          </a:p>
          <a:p>
            <a:r>
              <a:rPr lang="en-US" dirty="0"/>
              <a:t>Redesign​</a:t>
            </a:r>
          </a:p>
          <a:p>
            <a:r>
              <a:rPr lang="en-US" dirty="0"/>
              <a:t>Redis or not​</a:t>
            </a:r>
          </a:p>
          <a:p>
            <a:r>
              <a:rPr lang="en-US" dirty="0"/>
              <a:t>Go out on your own big customer​</a:t>
            </a:r>
          </a:p>
          <a:p>
            <a:r>
              <a:rPr lang="en-US" dirty="0"/>
              <a:t>Scale when Cosmos DB says no​</a:t>
            </a:r>
          </a:p>
          <a:p>
            <a:r>
              <a:rPr lang="en-US" dirty="0"/>
              <a:t>Efficient cleanup</a:t>
            </a:r>
          </a:p>
          <a:p>
            <a:r>
              <a:rPr lang="en-US" dirty="0"/>
              <a:t>Partition Key Choice</a:t>
            </a:r>
          </a:p>
        </p:txBody>
      </p:sp>
    </p:spTree>
    <p:extLst>
      <p:ext uri="{BB962C8B-B14F-4D97-AF65-F5344CB8AC3E}">
        <p14:creationId xmlns:p14="http://schemas.microsoft.com/office/powerpoint/2010/main" val="71913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D5B3-386B-534D-8841-4E7A55E3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4263"/>
            <a:ext cx="8899979" cy="1180452"/>
          </a:xfrm>
        </p:spPr>
        <p:txBody>
          <a:bodyPr/>
          <a:lstStyle/>
          <a:p>
            <a:r>
              <a:rPr lang="en-US" dirty="0"/>
              <a:t>Things that work small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256BF-FB96-863F-F32E-E5CADC724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861" y="1128620"/>
            <a:ext cx="8360229" cy="1500187"/>
          </a:xfrm>
        </p:spPr>
        <p:txBody>
          <a:bodyPr/>
          <a:lstStyle/>
          <a:p>
            <a:r>
              <a:rPr lang="en-US" dirty="0"/>
              <a:t>Don’t always work when you’re big</a:t>
            </a:r>
          </a:p>
        </p:txBody>
      </p:sp>
      <p:pic>
        <p:nvPicPr>
          <p:cNvPr id="1026" name="Picture 2" descr="A graph of many data sets.">
            <a:extLst>
              <a:ext uri="{FF2B5EF4-FFF2-40B4-BE49-F238E27FC236}">
                <a16:creationId xmlns:a16="http://schemas.microsoft.com/office/drawing/2014/main" id="{9F1690B8-75C2-1CB2-036B-39E76B412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6738"/>
            <a:ext cx="12192000" cy="31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4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Low data with high spikes">
            <a:extLst>
              <a:ext uri="{FF2B5EF4-FFF2-40B4-BE49-F238E27FC236}">
                <a16:creationId xmlns:a16="http://schemas.microsoft.com/office/drawing/2014/main" id="{DCECACB1-ADB3-2641-C1A6-AE336FF63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72808" cy="1722759"/>
          </a:xfrm>
          <a:prstGeom prst="rect">
            <a:avLst/>
          </a:prstGeom>
        </p:spPr>
      </p:pic>
      <p:pic>
        <p:nvPicPr>
          <p:cNvPr id="6" name="Picture 5" descr="Chart with very jumpy data.">
            <a:extLst>
              <a:ext uri="{FF2B5EF4-FFF2-40B4-BE49-F238E27FC236}">
                <a16:creationId xmlns:a16="http://schemas.microsoft.com/office/drawing/2014/main" id="{55EE003D-8001-EDF6-B6D0-FFB8A3BF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7418"/>
            <a:ext cx="6372808" cy="1702713"/>
          </a:xfrm>
          <a:prstGeom prst="rect">
            <a:avLst/>
          </a:prstGeom>
        </p:spPr>
      </p:pic>
      <p:pic>
        <p:nvPicPr>
          <p:cNvPr id="8" name="Picture 7" descr="Chart with data at the maximum limit">
            <a:extLst>
              <a:ext uri="{FF2B5EF4-FFF2-40B4-BE49-F238E27FC236}">
                <a16:creationId xmlns:a16="http://schemas.microsoft.com/office/drawing/2014/main" id="{E0FC030B-C30F-F58A-C72E-4D9E79CC9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74790"/>
            <a:ext cx="6372808" cy="1685370"/>
          </a:xfrm>
          <a:prstGeom prst="rect">
            <a:avLst/>
          </a:prstGeom>
        </p:spPr>
      </p:pic>
      <p:pic>
        <p:nvPicPr>
          <p:cNvPr id="10" name="Picture 9" descr="Chart with data that is fairly consistent.">
            <a:extLst>
              <a:ext uri="{FF2B5EF4-FFF2-40B4-BE49-F238E27FC236}">
                <a16:creationId xmlns:a16="http://schemas.microsoft.com/office/drawing/2014/main" id="{517ABB22-F0E8-FD23-67A1-8552EEA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744" y="0"/>
            <a:ext cx="6434051" cy="1702713"/>
          </a:xfrm>
          <a:prstGeom prst="rect">
            <a:avLst/>
          </a:prstGeom>
        </p:spPr>
      </p:pic>
      <p:pic>
        <p:nvPicPr>
          <p:cNvPr id="12" name="Picture 11" descr="Chart with consistent low data.">
            <a:extLst>
              <a:ext uri="{FF2B5EF4-FFF2-40B4-BE49-F238E27FC236}">
                <a16:creationId xmlns:a16="http://schemas.microsoft.com/office/drawing/2014/main" id="{EA239A81-2810-A766-B9F2-D8FE67EAA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744" y="1897418"/>
            <a:ext cx="6501781" cy="1721165"/>
          </a:xfrm>
          <a:prstGeom prst="rect">
            <a:avLst/>
          </a:prstGeom>
        </p:spPr>
      </p:pic>
      <p:pic>
        <p:nvPicPr>
          <p:cNvPr id="14" name="Picture 13" descr="Chart with very low data.">
            <a:extLst>
              <a:ext uri="{FF2B5EF4-FFF2-40B4-BE49-F238E27FC236}">
                <a16:creationId xmlns:a16="http://schemas.microsoft.com/office/drawing/2014/main" id="{D312DE5E-B359-1379-72C6-477F1000A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1608" y="3793242"/>
            <a:ext cx="6434052" cy="168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7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69EC2-1A97-36D7-6200-D66F3BB5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98C08-EF5F-A28A-F13E-45D730D02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Avoid 429s by using </a:t>
            </a:r>
            <a:r>
              <a:rPr lang="en-US" sz="2800" dirty="0" err="1"/>
              <a:t>Autoscale</a:t>
            </a:r>
            <a:r>
              <a:rPr lang="en-US" sz="2800" dirty="0"/>
              <a:t>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Accept your minimum as your base cost​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Watch for spikes​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Try to be smooth</a:t>
            </a:r>
          </a:p>
          <a:p>
            <a:endParaRPr lang="en-US" dirty="0"/>
          </a:p>
        </p:txBody>
      </p:sp>
      <p:pic>
        <p:nvPicPr>
          <p:cNvPr id="5" name="Picture 2" descr="A screenshot of the cosmos db scale settings page.">
            <a:extLst>
              <a:ext uri="{FF2B5EF4-FFF2-40B4-BE49-F238E27FC236}">
                <a16:creationId xmlns:a16="http://schemas.microsoft.com/office/drawing/2014/main" id="{3008C01B-62D8-D687-50E4-BCBEA1EF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2866" y="1012960"/>
            <a:ext cx="6389346" cy="373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B31DCF-CA77-97AA-002C-CF34345F1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5498"/>
            <a:ext cx="7023900" cy="1899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1B0681-9FF2-92EF-9B0B-92E8895D3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900" y="5007429"/>
            <a:ext cx="6389346" cy="19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0C6E-FF73-0ED3-D689-917DC19D5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3932237" cy="1069975"/>
          </a:xfrm>
        </p:spPr>
        <p:txBody>
          <a:bodyPr/>
          <a:lstStyle/>
          <a:p>
            <a:r>
              <a:rPr lang="en-US" dirty="0"/>
              <a:t>Day 1ish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12FB0-1C62-E242-C28C-A9D587871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05049"/>
            <a:ext cx="4823894" cy="38544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All customers in same containers, but split by partitions into groups​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Partition ID included customer unique identifier​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All containers were on manual scale to control cost​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were small with just over 100 customers with less than 100,000 active devices (our unit of scale)​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Broad containers design with a variety of document types in different partitions within the database</a:t>
            </a:r>
          </a:p>
        </p:txBody>
      </p:sp>
      <p:pic>
        <p:nvPicPr>
          <p:cNvPr id="3074" name="Picture 2" descr="An Azure Cosmos DB RU graph of multiple data lines with one line far apart from the other lines.">
            <a:extLst>
              <a:ext uri="{FF2B5EF4-FFF2-40B4-BE49-F238E27FC236}">
                <a16:creationId xmlns:a16="http://schemas.microsoft.com/office/drawing/2014/main" id="{C1536859-1E93-56EA-7C06-C0B6B064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82" y="1923528"/>
            <a:ext cx="6528318" cy="241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44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60EA3-75D6-1EE8-8D77-6239BE6E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Growth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71707-EFA8-B222-9AB0-DBB996231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customer onboarded; new devices start authenticating​</a:t>
            </a:r>
          </a:p>
          <a:p>
            <a:r>
              <a:rPr lang="en-US" dirty="0"/>
              <a:t>Scale setting not high enough – 429 errors​</a:t>
            </a:r>
          </a:p>
          <a:p>
            <a:r>
              <a:rPr lang="en-US" dirty="0"/>
              <a:t>Look at trend to analyze next good scale setting​</a:t>
            </a:r>
          </a:p>
          <a:p>
            <a:r>
              <a:rPr lang="en-US" dirty="0"/>
              <a:t>Update manual scale setting​</a:t>
            </a:r>
          </a:p>
          <a:p>
            <a:r>
              <a:rPr lang="en-US" dirty="0"/>
              <a:t>Wait for sales to sell some more​</a:t>
            </a:r>
          </a:p>
          <a:p>
            <a:r>
              <a:rPr lang="en-US" dirty="0"/>
              <a:t>No triggers of key events that lead to proactive changes</a:t>
            </a:r>
          </a:p>
        </p:txBody>
      </p:sp>
    </p:spTree>
    <p:extLst>
      <p:ext uri="{BB962C8B-B14F-4D97-AF65-F5344CB8AC3E}">
        <p14:creationId xmlns:p14="http://schemas.microsoft.com/office/powerpoint/2010/main" val="1104283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AF13-1D3F-978B-DB8B-80EF33A4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fight and conquer one hundred times is not the perfection of attainment, for the supreme art is to subdue the enemy without fighting.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1B87B-D904-0F69-4AA3-328BBC6B2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5885" y="4360093"/>
            <a:ext cx="8360229" cy="1500187"/>
          </a:xfrm>
        </p:spPr>
        <p:txBody>
          <a:bodyPr/>
          <a:lstStyle/>
          <a:p>
            <a:r>
              <a:rPr lang="en-US" dirty="0"/>
              <a:t>The Art of War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A836E-36B6-6E85-B969-56834151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781" y="1790406"/>
            <a:ext cx="628738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22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db6105-8b85-4f33-8d1e-c44bf949028e">
      <Terms xmlns="http://schemas.microsoft.com/office/infopath/2007/PartnerControls"/>
    </lcf76f155ced4ddcb4097134ff3c332f>
    <_ip_UnifiedCompliancePolicyUIAction xmlns="http://schemas.microsoft.com/sharepoint/v3" xsi:nil="true"/>
    <EpisodeDate xmlns="10db6105-8b85-4f33-8d1e-c44bf949028e" xsi:nil="true"/>
    <_ip_UnifiedCompliancePolicyProperties xmlns="http://schemas.microsoft.com/sharepoint/v3" xsi:nil="true"/>
    <TaxCatchAll xmlns="230e9df3-be65-4c73-a93b-d1236ebd677e" xsi:nil="true"/>
    <SharedWithUsers xmlns="4482235d-8f7c-48d5-83d1-32c109652729">
      <UserInfo>
        <DisplayName>Jay Gordon</DisplayName>
        <AccountId>171</AccountId>
        <AccountType/>
      </UserInfo>
      <UserInfo>
        <DisplayName>Michal Toiba</DisplayName>
        <AccountId>20297</AccountId>
        <AccountType/>
      </UserInfo>
      <UserInfo>
        <DisplayName>Aurea Astro</DisplayName>
        <AccountId>402</AccountId>
        <AccountType/>
      </UserInfo>
      <UserInfo>
        <DisplayName>Cameron Tomisser</DisplayName>
        <AccountId>90</AccountId>
        <AccountType/>
      </UserInfo>
      <UserInfo>
        <DisplayName>Ricky Diep</DisplayName>
        <AccountId>20542</AccountId>
        <AccountType/>
      </UserInfo>
      <UserInfo>
        <DisplayName>Matt Scholz (RUN Studios LLC)</DisplayName>
        <AccountId>32797</AccountId>
        <AccountType/>
      </UserInfo>
      <UserInfo>
        <DisplayName>Allison Dunmire (RUN Studios LLC)</DisplayName>
        <AccountId>12982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EA3736BAED9C4FB935A16D61D92FAC" ma:contentTypeVersion="23" ma:contentTypeDescription="Create a new document." ma:contentTypeScope="" ma:versionID="77e832202b5b259d2d1c042f24773979">
  <xsd:schema xmlns:xsd="http://www.w3.org/2001/XMLSchema" xmlns:xs="http://www.w3.org/2001/XMLSchema" xmlns:p="http://schemas.microsoft.com/office/2006/metadata/properties" xmlns:ns1="http://schemas.microsoft.com/sharepoint/v3" xmlns:ns2="10db6105-8b85-4f33-8d1e-c44bf949028e" xmlns:ns3="4482235d-8f7c-48d5-83d1-32c109652729" xmlns:ns4="230e9df3-be65-4c73-a93b-d1236ebd677e" targetNamespace="http://schemas.microsoft.com/office/2006/metadata/properties" ma:root="true" ma:fieldsID="844df0953ab8c2e81ae2657f571b83af" ns1:_="" ns2:_="" ns3:_="" ns4:_="">
    <xsd:import namespace="http://schemas.microsoft.com/sharepoint/v3"/>
    <xsd:import namespace="10db6105-8b85-4f33-8d1e-c44bf949028e"/>
    <xsd:import namespace="4482235d-8f7c-48d5-83d1-32c109652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EpisodeDate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b6105-8b85-4f33-8d1e-c44bf9490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EpisodeDate" ma:index="28" nillable="true" ma:displayName="Episode Date" ma:format="DateOnly" ma:internalName="EpisodeDate">
      <xsd:simpleType>
        <xsd:restriction base="dms:DateTime"/>
      </xsd:simpleType>
    </xsd:element>
    <xsd:element name="MediaServiceSystemTags" ma:index="2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2235d-8f7c-48d5-83d1-32c109652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3a1c97b2-2b2c-4f29-a738-1a08e76a4406}" ma:internalName="TaxCatchAll" ma:showField="CatchAllData" ma:web="4482235d-8f7c-48d5-83d1-32c109652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379F71-EFA6-4901-8DF9-A2D663412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73EFC8-458F-4B53-BFB1-728E2B2BEE98}">
  <ds:schemaRefs>
    <ds:schemaRef ds:uri="10db6105-8b85-4f33-8d1e-c44bf949028e"/>
    <ds:schemaRef ds:uri="230e9df3-be65-4c73-a93b-d1236ebd677e"/>
    <ds:schemaRef ds:uri="4482235d-8f7c-48d5-83d1-32c10965272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A187938-A2E4-4E71-9BD3-2247FFC701C1}">
  <ds:schemaRefs>
    <ds:schemaRef ds:uri="10db6105-8b85-4f33-8d1e-c44bf949028e"/>
    <ds:schemaRef ds:uri="230e9df3-be65-4c73-a93b-d1236ebd677e"/>
    <ds:schemaRef ds:uri="4482235d-8f7c-48d5-83d1-32c1096527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Widescreen</PresentationFormat>
  <Paragraphs>113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PowerPoint Presentation</vt:lpstr>
      <vt:lpstr>In warfare, there are no constant conditions. He who can modify his tactics in relation to his opponent will succeed and win.</vt:lpstr>
      <vt:lpstr>Growth Spurts – A Summary</vt:lpstr>
      <vt:lpstr>Things that work small</vt:lpstr>
      <vt:lpstr>PowerPoint Presentation</vt:lpstr>
      <vt:lpstr>Scale!</vt:lpstr>
      <vt:lpstr>Day 1ish</vt:lpstr>
      <vt:lpstr>The Initial Growth Pattern</vt:lpstr>
      <vt:lpstr>To fight and conquer one hundred times is not the perfection of attainment, for the supreme art is to subdue the enemy without fighting.</vt:lpstr>
      <vt:lpstr>The Prepared Pattern</vt:lpstr>
      <vt:lpstr>Release A Feature</vt:lpstr>
      <vt:lpstr>Smooth Cleanup</vt:lpstr>
      <vt:lpstr>It is the rule in war, if our forces are ten to the enemy's one, to  surround him; if five to one, to attack him; if twice as numerous, to divide our army into two.  If equally matched, we can offer battle; if slightly inferior in  numbers, we can avoid the enemy; if quite unequal in every way, we can flee from him. </vt:lpstr>
      <vt:lpstr>Hey There Big Customer</vt:lpstr>
      <vt:lpstr>So You’re Saying There’s A Chance</vt:lpstr>
      <vt:lpstr>When To Cache</vt:lpstr>
      <vt:lpstr>When Not To Cosmos</vt:lpstr>
      <vt:lpstr>Summary</vt:lpstr>
      <vt:lpstr>Victorious warriors win first and then go to war, while defeated warriors go to war first and then seek to win.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Armstrong (RUN Studios LLC)</dc:creator>
  <cp:lastModifiedBy>Karlo Zatylny</cp:lastModifiedBy>
  <cp:revision>2</cp:revision>
  <dcterms:created xsi:type="dcterms:W3CDTF">2024-01-27T02:46:46Z</dcterms:created>
  <dcterms:modified xsi:type="dcterms:W3CDTF">2024-03-14T19:15:12Z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0x010100D0EA3736BAED9C4FB935A16D61D92FAC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Office Theme:8</vt:lpwstr>
  </property>
  <property fmtid="{D5CDD505-2E9C-101B-9397-08002B2CF9AE}" pid="5" name="ClassificationContentMarkingFooterText">
    <vt:lpwstr>Classified as Microsoft Confidential</vt:lpwstr>
  </property>
</Properties>
</file>